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98" r:id="rId2"/>
  </p:sldMasterIdLst>
  <p:notesMasterIdLst>
    <p:notesMasterId r:id="rId41"/>
  </p:notesMasterIdLst>
  <p:sldIdLst>
    <p:sldId id="256" r:id="rId3"/>
    <p:sldId id="267" r:id="rId4"/>
    <p:sldId id="268" r:id="rId5"/>
    <p:sldId id="269" r:id="rId6"/>
    <p:sldId id="271" r:id="rId7"/>
    <p:sldId id="295" r:id="rId8"/>
    <p:sldId id="270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66949" autoAdjust="0"/>
  </p:normalViewPr>
  <p:slideViewPr>
    <p:cSldViewPr snapToGrid="0">
      <p:cViewPr varScale="1">
        <p:scale>
          <a:sx n="56" d="100"/>
          <a:sy n="56" d="100"/>
        </p:scale>
        <p:origin x="145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CA17-6443-427D-B613-66CF4F99CE4A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3B377-74B3-4199-B39E-995A89D0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science contest in university, which held every march, the contest of science project for </a:t>
            </a:r>
            <a:r>
              <a:rPr lang="en-US" baseline="0" dirty="0" err="1" smtClean="0"/>
              <a:t>middleschool</a:t>
            </a:r>
            <a:r>
              <a:rPr lang="en-US" baseline="0" dirty="0" smtClean="0"/>
              <a:t> students named after </a:t>
            </a:r>
            <a:r>
              <a:rPr lang="en-US" baseline="0" dirty="0" err="1" smtClean="0"/>
              <a:t>Dzholdasbekov</a:t>
            </a:r>
            <a:r>
              <a:rPr lang="en-US" baseline="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B377-74B3-4199-B39E-995A89D06D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Experimental</a:t>
            </a:r>
            <a:r>
              <a:rPr lang="ru-RU" b="1" dirty="0" smtClean="0"/>
              <a:t> </a:t>
            </a:r>
            <a:r>
              <a:rPr lang="ru-RU" b="1" dirty="0" err="1" smtClean="0"/>
              <a:t>project</a:t>
            </a:r>
            <a:r>
              <a:rPr lang="ru-RU" b="1" dirty="0" smtClean="0"/>
              <a:t> (исследовательский проект)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i="1" dirty="0" smtClean="0"/>
              <a:t>Исследование влияния различных уровней </a:t>
            </a:r>
            <a:r>
              <a:rPr lang="ru-RU" i="1" dirty="0" err="1" smtClean="0"/>
              <a:t>pH</a:t>
            </a:r>
            <a:r>
              <a:rPr lang="ru-RU" i="1" dirty="0" smtClean="0"/>
              <a:t> на скорость прорастания семян пшеницы.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Гипотеза: более кислые или щелочные условия негативно влияют на прорастание.</a:t>
            </a:r>
            <a:br>
              <a:rPr lang="ru-RU" dirty="0" smtClean="0"/>
            </a:br>
            <a:r>
              <a:rPr lang="ru-RU" dirty="0" smtClean="0"/>
              <a:t>– Метод: выращивание семян в растворах с разным уровнем </a:t>
            </a:r>
            <a:r>
              <a:rPr lang="ru-RU" dirty="0" err="1" smtClean="0"/>
              <a:t>pH</a:t>
            </a:r>
            <a:r>
              <a:rPr lang="ru-RU" dirty="0" smtClean="0"/>
              <a:t>, измерение скорости прорастания.</a:t>
            </a:r>
            <a:br>
              <a:rPr lang="ru-RU" dirty="0" smtClean="0"/>
            </a:br>
            <a:r>
              <a:rPr lang="ru-RU" dirty="0" smtClean="0"/>
              <a:t>– Результаты: анализ данных, графики, выводы.</a:t>
            </a:r>
          </a:p>
          <a:p>
            <a:r>
              <a:rPr lang="ru-RU" b="1" dirty="0" err="1" smtClean="0"/>
              <a:t>Engineering</a:t>
            </a:r>
            <a:r>
              <a:rPr lang="ru-RU" b="1" dirty="0" smtClean="0"/>
              <a:t> </a:t>
            </a:r>
            <a:r>
              <a:rPr lang="ru-RU" b="1" dirty="0" err="1" smtClean="0"/>
              <a:t>project</a:t>
            </a:r>
            <a:r>
              <a:rPr lang="ru-RU" b="1" dirty="0" smtClean="0"/>
              <a:t> (инженерный проект)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i="1" dirty="0" smtClean="0"/>
              <a:t>Разработка и тестирование улучшенной конструкции лопастей для ветряных турбин.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Задача: создать более эффективные лопасти для генерации энергии при слабом ветре.</a:t>
            </a:r>
            <a:br>
              <a:rPr lang="ru-RU" dirty="0" smtClean="0"/>
            </a:br>
            <a:r>
              <a:rPr lang="ru-RU" dirty="0" smtClean="0"/>
              <a:t>– Метод: проектирование и 3D-моделирование, изготовление прототипов, испытания в аэродинамической трубе.</a:t>
            </a:r>
            <a:br>
              <a:rPr lang="ru-RU" dirty="0" smtClean="0"/>
            </a:br>
            <a:r>
              <a:rPr lang="ru-RU" dirty="0" smtClean="0"/>
              <a:t>– Результаты: сравнительный анализ КПД разных моделей.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B377-74B3-4199-B39E-995A89D06D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4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Display</a:t>
            </a:r>
            <a:r>
              <a:rPr lang="ru-RU" b="1" dirty="0" smtClean="0"/>
              <a:t> </a:t>
            </a:r>
            <a:r>
              <a:rPr lang="ru-RU" b="1" dirty="0" err="1" smtClean="0"/>
              <a:t>project</a:t>
            </a:r>
            <a:r>
              <a:rPr lang="ru-RU" b="1" dirty="0" smtClean="0"/>
              <a:t> (демонстрационный проект)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i="1" dirty="0" smtClean="0"/>
              <a:t>Создание интерактивной модели тектонических плит Земли.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Цель: показать, как движения литосферных плит приводят к землетрясениям и образованию гор.</a:t>
            </a:r>
            <a:br>
              <a:rPr lang="ru-RU" dirty="0" smtClean="0"/>
            </a:br>
            <a:r>
              <a:rPr lang="ru-RU" dirty="0" smtClean="0"/>
              <a:t>– Реализация: макет Земли с подвижными пластинами, которые можно двигать вручную или с помощью механического привода.</a:t>
            </a:r>
            <a:br>
              <a:rPr lang="ru-RU" dirty="0" smtClean="0"/>
            </a:br>
            <a:r>
              <a:rPr lang="ru-RU" dirty="0" smtClean="0"/>
              <a:t>– Презентация: стенд с </a:t>
            </a:r>
            <a:r>
              <a:rPr lang="ru-RU" dirty="0" err="1" smtClean="0"/>
              <a:t>инфографикой</a:t>
            </a:r>
            <a:r>
              <a:rPr lang="ru-RU" dirty="0" smtClean="0"/>
              <a:t> о тектонических процессах.</a:t>
            </a:r>
          </a:p>
          <a:p>
            <a:r>
              <a:rPr lang="ru-RU" b="1" dirty="0" err="1" smtClean="0"/>
              <a:t>Theoretical</a:t>
            </a:r>
            <a:r>
              <a:rPr lang="ru-RU" b="1" dirty="0" smtClean="0"/>
              <a:t> </a:t>
            </a:r>
            <a:r>
              <a:rPr lang="ru-RU" b="1" dirty="0" err="1" smtClean="0"/>
              <a:t>project</a:t>
            </a:r>
            <a:r>
              <a:rPr lang="ru-RU" b="1" dirty="0" smtClean="0"/>
              <a:t> (теоретический проект)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i="1" dirty="0" smtClean="0"/>
              <a:t>Математическое моделирование распространения эпидемий.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Цель: изучить влияние различных факторов (вакцинация, карантин, скорость передачи вируса) на распространение инфекции.</a:t>
            </a:r>
            <a:br>
              <a:rPr lang="ru-RU" dirty="0" smtClean="0"/>
            </a:br>
            <a:r>
              <a:rPr lang="ru-RU" dirty="0" smtClean="0"/>
              <a:t>– Метод: разработка системы дифференциальных уравнений (например, SIR-модели), анализ результатов с помощью симуляций.</a:t>
            </a:r>
            <a:br>
              <a:rPr lang="ru-RU" dirty="0" smtClean="0"/>
            </a:br>
            <a:r>
              <a:rPr lang="ru-RU" dirty="0" smtClean="0"/>
              <a:t>– Особенность: из-за сложности реального эксперимента проект остается теоретическим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B377-74B3-4199-B39E-995A89D06D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B377-74B3-4199-B39E-995A89D06D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0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Проект "Виртуальная лаборатория по физике"</a:t>
            </a:r>
            <a:endParaRPr lang="ru-RU" dirty="0" smtClean="0"/>
          </a:p>
          <a:p>
            <a:r>
              <a:rPr lang="ru-RU" b="1" dirty="0" smtClean="0"/>
              <a:t>Цель</a:t>
            </a:r>
            <a:r>
              <a:rPr lang="ru-RU" dirty="0" smtClean="0"/>
              <a:t>: Разработка интерактивного цифрового инструмента для изучения физических экспериментов без необходимости реального оборудования.</a:t>
            </a:r>
          </a:p>
          <a:p>
            <a:r>
              <a:rPr lang="ru-RU" b="1" dirty="0" smtClean="0"/>
              <a:t>Участники</a:t>
            </a:r>
            <a:r>
              <a:rPr lang="ru-RU" dirty="0" smtClean="0"/>
              <a:t>: Учителя физики, специалисты по образовательным технологиям, программисты.</a:t>
            </a:r>
          </a:p>
          <a:p>
            <a:r>
              <a:rPr lang="ru-RU" b="1" dirty="0" smtClean="0"/>
              <a:t>Реализация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Разработка симуляций механических, оптических и электрических экспериментов.</a:t>
            </a:r>
          </a:p>
          <a:p>
            <a:pPr lvl="1"/>
            <a:r>
              <a:rPr lang="ru-RU" dirty="0" smtClean="0"/>
              <a:t>Включение тестовых заданий и объяснений в программу.</a:t>
            </a:r>
          </a:p>
          <a:p>
            <a:pPr lvl="1"/>
            <a:r>
              <a:rPr lang="ru-RU" dirty="0" smtClean="0"/>
              <a:t>Пилотное внедрение в школе или университете.</a:t>
            </a:r>
          </a:p>
          <a:p>
            <a:r>
              <a:rPr lang="ru-RU" b="1" dirty="0" smtClean="0"/>
              <a:t>Ожидаемый результат</a:t>
            </a:r>
            <a:r>
              <a:rPr lang="ru-RU" dirty="0" smtClean="0"/>
              <a:t>: Улучшение понимания сложных физических явлений у студентов за счет визуализации и интерактивности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B377-74B3-4199-B39E-995A89D06D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9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B377-74B3-4199-B39E-995A89D06D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Исследование: Влияние экранного времени на академическую успеваемость студентов</a:t>
            </a:r>
            <a:endParaRPr lang="ru-RU" dirty="0" smtClean="0"/>
          </a:p>
          <a:p>
            <a:r>
              <a:rPr lang="ru-RU" b="1" dirty="0" smtClean="0"/>
              <a:t>Определение цели исследования</a:t>
            </a:r>
            <a:endParaRPr lang="ru-RU" dirty="0" smtClean="0"/>
          </a:p>
          <a:p>
            <a:pPr lvl="1"/>
            <a:r>
              <a:rPr lang="ru-RU" dirty="0" smtClean="0"/>
              <a:t>Цель: Изучить, как количество времени, проводимого перед экраном (смартфон, компьютер, планшет), влияет на академическую успеваемость студентов.</a:t>
            </a:r>
          </a:p>
          <a:p>
            <a:r>
              <a:rPr lang="ru-RU" b="1" dirty="0" smtClean="0"/>
              <a:t>Формат исследования</a:t>
            </a:r>
            <a:endParaRPr lang="ru-RU" dirty="0" smtClean="0"/>
          </a:p>
          <a:p>
            <a:pPr lvl="1"/>
            <a:r>
              <a:rPr lang="ru-RU" dirty="0" smtClean="0"/>
              <a:t>Метод: Количественный (анкетирование) + качественный (глубинные интервью).</a:t>
            </a:r>
          </a:p>
          <a:p>
            <a:pPr lvl="1"/>
            <a:r>
              <a:rPr lang="ru-RU" dirty="0" smtClean="0"/>
              <a:t>Анкетирование поможет собрать статистические данные, а интервью – глубже понять влияние экранного времени.</a:t>
            </a:r>
          </a:p>
          <a:p>
            <a:r>
              <a:rPr lang="ru-RU" b="1" dirty="0" smtClean="0"/>
              <a:t>Выбор выборки и размера выборки</a:t>
            </a:r>
            <a:endParaRPr lang="ru-RU" dirty="0" smtClean="0"/>
          </a:p>
          <a:p>
            <a:pPr lvl="1"/>
            <a:r>
              <a:rPr lang="ru-RU" dirty="0" smtClean="0"/>
              <a:t>Кто включен: Студенты университетов (</a:t>
            </a:r>
            <a:r>
              <a:rPr lang="ru-RU" dirty="0" err="1" smtClean="0"/>
              <a:t>бакалавриат</a:t>
            </a:r>
            <a:r>
              <a:rPr lang="ru-RU" dirty="0" smtClean="0"/>
              <a:t>).</a:t>
            </a:r>
          </a:p>
          <a:p>
            <a:pPr lvl="1"/>
            <a:r>
              <a:rPr lang="ru-RU" dirty="0" smtClean="0"/>
              <a:t>Размер выборки: 300 студентов из разных факультетов.</a:t>
            </a:r>
          </a:p>
          <a:p>
            <a:r>
              <a:rPr lang="ru-RU" b="1" dirty="0" smtClean="0"/>
              <a:t>Тип исследования (</a:t>
            </a:r>
            <a:r>
              <a:rPr lang="ru-RU" b="1" dirty="0" err="1" smtClean="0"/>
              <a:t>cross-sectional</a:t>
            </a:r>
            <a:r>
              <a:rPr lang="ru-RU" b="1" dirty="0" smtClean="0"/>
              <a:t> или </a:t>
            </a:r>
            <a:r>
              <a:rPr lang="ru-RU" b="1" dirty="0" err="1" smtClean="0"/>
              <a:t>longitudinal</a:t>
            </a:r>
            <a:r>
              <a:rPr lang="ru-RU" b="1" dirty="0" smtClean="0"/>
              <a:t>)</a:t>
            </a:r>
            <a:endParaRPr lang="ru-RU" dirty="0" smtClean="0"/>
          </a:p>
          <a:p>
            <a:pPr lvl="1"/>
            <a:r>
              <a:rPr lang="ru-RU" b="1" dirty="0" err="1" smtClean="0"/>
              <a:t>Cross-sectional</a:t>
            </a:r>
            <a:r>
              <a:rPr lang="ru-RU" dirty="0" smtClean="0"/>
              <a:t>: Один раз провести анкетирование и интервью.</a:t>
            </a:r>
          </a:p>
          <a:p>
            <a:pPr lvl="1"/>
            <a:r>
              <a:rPr lang="ru-RU" b="1" dirty="0" err="1" smtClean="0"/>
              <a:t>Longitudinal</a:t>
            </a:r>
            <a:r>
              <a:rPr lang="ru-RU" dirty="0" smtClean="0"/>
              <a:t> (если есть возможность): Отслеживать изменения в экранном времени и успеваемости студентов на протяжении 1-2 семестров.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B377-74B3-4199-B39E-995A89D06DA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Исследование: Трудности студентов в освоении высшей математики</a:t>
            </a:r>
            <a:endParaRPr lang="ru-RU" dirty="0" smtClean="0"/>
          </a:p>
          <a:p>
            <a:r>
              <a:rPr lang="ru-RU" b="1" dirty="0" smtClean="0"/>
              <a:t>Целенаправленный выбор участников и мест для интервью и наблюдений</a:t>
            </a:r>
            <a:endParaRPr lang="ru-RU" dirty="0" smtClean="0"/>
          </a:p>
          <a:p>
            <a:pPr lvl="1"/>
            <a:r>
              <a:rPr lang="ru-RU" dirty="0" smtClean="0"/>
              <a:t>Участники: Студенты 1–2 курса, изучающие математический анализ и линейную алгебру.</a:t>
            </a:r>
          </a:p>
          <a:p>
            <a:pPr lvl="1"/>
            <a:r>
              <a:rPr lang="ru-RU" dirty="0" smtClean="0"/>
              <a:t>Место: Университетские аудитории, библиотеки, онлайн-платформы для обучения.</a:t>
            </a:r>
          </a:p>
          <a:p>
            <a:r>
              <a:rPr lang="ru-RU" b="1" dirty="0" smtClean="0"/>
              <a:t>Как лучше записывать наблюдения</a:t>
            </a:r>
            <a:endParaRPr lang="ru-RU" dirty="0" smtClean="0"/>
          </a:p>
          <a:p>
            <a:pPr lvl="1"/>
            <a:r>
              <a:rPr lang="ru-RU" dirty="0" smtClean="0"/>
              <a:t>Полевые заметки во время занятий: какие темы вызывают наибольшие трудности, какие методы преподавания эффективны.</a:t>
            </a:r>
          </a:p>
          <a:p>
            <a:pPr lvl="1"/>
            <a:r>
              <a:rPr lang="ru-RU" dirty="0" smtClean="0"/>
              <a:t>Наблюдение за групповыми обсуждениями студентов (например, в учебных чатах или на семинарах).</a:t>
            </a:r>
          </a:p>
          <a:p>
            <a:r>
              <a:rPr lang="ru-RU" b="1" dirty="0" smtClean="0"/>
              <a:t>Как проводить интервью</a:t>
            </a:r>
            <a:endParaRPr lang="ru-RU" dirty="0" smtClean="0"/>
          </a:p>
          <a:p>
            <a:pPr lvl="1"/>
            <a:r>
              <a:rPr lang="ru-RU" dirty="0" smtClean="0"/>
              <a:t>Формат: Индивидуальные интервью с преподавателями и студентами.</a:t>
            </a:r>
          </a:p>
          <a:p>
            <a:pPr lvl="1"/>
            <a:r>
              <a:rPr lang="ru-RU" dirty="0" smtClean="0"/>
              <a:t>Вопросы:</a:t>
            </a:r>
          </a:p>
          <a:p>
            <a:pPr lvl="2"/>
            <a:r>
              <a:rPr lang="ru-RU" dirty="0" smtClean="0"/>
              <a:t>«Какие темы в курсе высшей математики кажутся вам наиболее сложными?»</a:t>
            </a:r>
          </a:p>
          <a:p>
            <a:pPr lvl="2"/>
            <a:r>
              <a:rPr lang="ru-RU" dirty="0" smtClean="0"/>
              <a:t>«Какие методы обучения помогают вам лучше понимать материал?»</a:t>
            </a:r>
          </a:p>
          <a:p>
            <a:pPr lvl="1"/>
            <a:r>
              <a:rPr lang="ru-RU" dirty="0" smtClean="0"/>
              <a:t>Количество: 10–15 студентов и 5 преподавателей.</a:t>
            </a:r>
          </a:p>
          <a:p>
            <a:r>
              <a:rPr lang="ru-RU" b="1" dirty="0" smtClean="0"/>
              <a:t>Какие документы собирать и как анализировать</a:t>
            </a:r>
            <a:endParaRPr lang="ru-RU" dirty="0" smtClean="0"/>
          </a:p>
          <a:p>
            <a:pPr lvl="1"/>
            <a:r>
              <a:rPr lang="ru-RU" dirty="0" smtClean="0"/>
              <a:t>Анализ экзаменационных работ и домашних заданий (какие ошибки совершаются чаще всего).</a:t>
            </a:r>
          </a:p>
          <a:p>
            <a:pPr lvl="1"/>
            <a:r>
              <a:rPr lang="ru-RU" dirty="0" smtClean="0"/>
              <a:t>Изучение методических материалов и учебников: какие способы объяснения сложных тем используются.</a:t>
            </a:r>
          </a:p>
          <a:p>
            <a:r>
              <a:rPr lang="ru-RU" b="1" dirty="0" smtClean="0"/>
              <a:t>Использование аудио- и визуальных материалов</a:t>
            </a:r>
            <a:endParaRPr lang="ru-RU" dirty="0" smtClean="0"/>
          </a:p>
          <a:p>
            <a:pPr lvl="1"/>
            <a:r>
              <a:rPr lang="ru-RU" dirty="0" smtClean="0"/>
              <a:t>Запись интервью (с разрешения) для дальнейшего анализа.</a:t>
            </a:r>
          </a:p>
          <a:p>
            <a:pPr lvl="1"/>
            <a:r>
              <a:rPr lang="ru-RU" dirty="0" err="1" smtClean="0"/>
              <a:t>Видеофиксация</a:t>
            </a:r>
            <a:r>
              <a:rPr lang="ru-RU" dirty="0" smtClean="0"/>
              <a:t> занятий для изучения взаимодействия преподавателя и студентов.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B377-74B3-4199-B39E-995A89D06DA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9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4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37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9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5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2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46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2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0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4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2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3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8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5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4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1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7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BCA4DB-080D-45E7-958D-056571D79A63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D561B5-3820-4708-A0A1-BD657F493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E4023F-1866-4E54-82C2-4C3D70D9A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559" y="242428"/>
            <a:ext cx="10683935" cy="388268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Organization </a:t>
            </a:r>
            <a:r>
              <a:rPr lang="en-US" sz="4400" dirty="0"/>
              <a:t>and planning of scientific </a:t>
            </a:r>
            <a:r>
              <a:rPr lang="en-US" sz="4400" dirty="0" smtClean="0"/>
              <a:t>research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en-US" sz="3600" dirty="0"/>
              <a:t>Lecture #3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6000" dirty="0"/>
              <a:t>Attracting graduate students in science: 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en-US" sz="6000" dirty="0" smtClean="0"/>
              <a:t>scientific </a:t>
            </a:r>
            <a:r>
              <a:rPr lang="en-US" sz="6000" dirty="0"/>
              <a:t>and educational projects</a:t>
            </a: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F28587-7B16-4A46-B026-47FB7A230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880" y="4924401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altLang="ru-RU" dirty="0" err="1" smtClean="0"/>
              <a:t>Zholaman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Bektemessov</a:t>
            </a:r>
            <a:endParaRPr lang="en-US" altLang="ru-RU" dirty="0"/>
          </a:p>
          <a:p>
            <a:endParaRPr lang="en-US" alt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0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xmlns="" id="{93E43636-D4CB-4062-9726-51F7CAFE8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911" y="-381000"/>
            <a:ext cx="10063089" cy="182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Developing Your research plan/Program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xmlns="" id="{5F047A90-0DF6-4C73-9171-6EFC287616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86200" y="6049963"/>
            <a:ext cx="67056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dirty="0"/>
              <a:t>Stephanie G. Adams, Ph.D.</a:t>
            </a:r>
          </a:p>
        </p:txBody>
      </p:sp>
      <p:grpSp>
        <p:nvGrpSpPr>
          <p:cNvPr id="9220" name="Group 43">
            <a:extLst>
              <a:ext uri="{FF2B5EF4-FFF2-40B4-BE49-F238E27FC236}">
                <a16:creationId xmlns:a16="http://schemas.microsoft.com/office/drawing/2014/main" xmlns="" id="{C9D7813C-CE8C-43A7-98DD-FB072D74E58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600200"/>
            <a:ext cx="4953000" cy="3716338"/>
            <a:chOff x="2640" y="1776"/>
            <a:chExt cx="3120" cy="2341"/>
          </a:xfrm>
        </p:grpSpPr>
        <p:sp>
          <p:nvSpPr>
            <p:cNvPr id="9222" name="Oval 44">
              <a:extLst>
                <a:ext uri="{FF2B5EF4-FFF2-40B4-BE49-F238E27FC236}">
                  <a16:creationId xmlns:a16="http://schemas.microsoft.com/office/drawing/2014/main" xmlns="" id="{EDD3690D-EEDB-4031-B830-B81C1BB2D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112"/>
              <a:ext cx="1248" cy="124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3" name="Oval 45">
              <a:extLst>
                <a:ext uri="{FF2B5EF4-FFF2-40B4-BE49-F238E27FC236}">
                  <a16:creationId xmlns:a16="http://schemas.microsoft.com/office/drawing/2014/main" xmlns="" id="{F715F8D3-5038-4E33-85BD-4F069503C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776"/>
              <a:ext cx="912" cy="9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224" name="Group 46">
              <a:extLst>
                <a:ext uri="{FF2B5EF4-FFF2-40B4-BE49-F238E27FC236}">
                  <a16:creationId xmlns:a16="http://schemas.microsoft.com/office/drawing/2014/main" xmlns="" id="{2F2B9924-B00A-4AFC-A92E-7023D4627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920"/>
              <a:ext cx="720" cy="720"/>
              <a:chOff x="4800" y="2112"/>
              <a:chExt cx="720" cy="720"/>
            </a:xfrm>
          </p:grpSpPr>
          <p:sp>
            <p:nvSpPr>
              <p:cNvPr id="9361" name="Oval 47">
                <a:extLst>
                  <a:ext uri="{FF2B5EF4-FFF2-40B4-BE49-F238E27FC236}">
                    <a16:creationId xmlns:a16="http://schemas.microsoft.com/office/drawing/2014/main" xmlns="" id="{CF18669A-AA01-4CE8-9383-EBB24EB12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720" cy="720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9362" name="Group 48">
                <a:extLst>
                  <a:ext uri="{FF2B5EF4-FFF2-40B4-BE49-F238E27FC236}">
                    <a16:creationId xmlns:a16="http://schemas.microsoft.com/office/drawing/2014/main" xmlns="" id="{9832B81B-B95F-4C52-AE1B-4BCDEDC3A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254"/>
                <a:ext cx="483" cy="481"/>
                <a:chOff x="1867" y="1368"/>
                <a:chExt cx="2208" cy="2144"/>
              </a:xfrm>
            </p:grpSpPr>
            <p:sp>
              <p:nvSpPr>
                <p:cNvPr id="9363" name="Freeform 49">
                  <a:extLst>
                    <a:ext uri="{FF2B5EF4-FFF2-40B4-BE49-F238E27FC236}">
                      <a16:creationId xmlns:a16="http://schemas.microsoft.com/office/drawing/2014/main" xmlns="" id="{35C5DD5E-31C3-4C59-B696-7FD189C7D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7" y="1750"/>
                  <a:ext cx="398" cy="411"/>
                </a:xfrm>
                <a:custGeom>
                  <a:avLst/>
                  <a:gdLst>
                    <a:gd name="T0" fmla="*/ 144 w 279"/>
                    <a:gd name="T1" fmla="*/ 218 h 253"/>
                    <a:gd name="T2" fmla="*/ 153 w 279"/>
                    <a:gd name="T3" fmla="*/ 151 h 253"/>
                    <a:gd name="T4" fmla="*/ 160 w 279"/>
                    <a:gd name="T5" fmla="*/ 104 h 253"/>
                    <a:gd name="T6" fmla="*/ 177 w 279"/>
                    <a:gd name="T7" fmla="*/ 65 h 253"/>
                    <a:gd name="T8" fmla="*/ 195 w 279"/>
                    <a:gd name="T9" fmla="*/ 32 h 253"/>
                    <a:gd name="T10" fmla="*/ 214 w 279"/>
                    <a:gd name="T11" fmla="*/ 19 h 253"/>
                    <a:gd name="T12" fmla="*/ 234 w 279"/>
                    <a:gd name="T13" fmla="*/ 6 h 253"/>
                    <a:gd name="T14" fmla="*/ 268 w 279"/>
                    <a:gd name="T15" fmla="*/ 0 h 253"/>
                    <a:gd name="T16" fmla="*/ 290 w 279"/>
                    <a:gd name="T17" fmla="*/ 6 h 253"/>
                    <a:gd name="T18" fmla="*/ 325 w 279"/>
                    <a:gd name="T19" fmla="*/ 21 h 253"/>
                    <a:gd name="T20" fmla="*/ 351 w 279"/>
                    <a:gd name="T21" fmla="*/ 47 h 253"/>
                    <a:gd name="T22" fmla="*/ 375 w 279"/>
                    <a:gd name="T23" fmla="*/ 89 h 253"/>
                    <a:gd name="T24" fmla="*/ 392 w 279"/>
                    <a:gd name="T25" fmla="*/ 140 h 253"/>
                    <a:gd name="T26" fmla="*/ 397 w 279"/>
                    <a:gd name="T27" fmla="*/ 179 h 253"/>
                    <a:gd name="T28" fmla="*/ 398 w 279"/>
                    <a:gd name="T29" fmla="*/ 227 h 253"/>
                    <a:gd name="T30" fmla="*/ 388 w 279"/>
                    <a:gd name="T31" fmla="*/ 284 h 253"/>
                    <a:gd name="T32" fmla="*/ 375 w 279"/>
                    <a:gd name="T33" fmla="*/ 336 h 253"/>
                    <a:gd name="T34" fmla="*/ 357 w 279"/>
                    <a:gd name="T35" fmla="*/ 372 h 253"/>
                    <a:gd name="T36" fmla="*/ 332 w 279"/>
                    <a:gd name="T37" fmla="*/ 396 h 253"/>
                    <a:gd name="T38" fmla="*/ 305 w 279"/>
                    <a:gd name="T39" fmla="*/ 408 h 253"/>
                    <a:gd name="T40" fmla="*/ 277 w 279"/>
                    <a:gd name="T41" fmla="*/ 411 h 253"/>
                    <a:gd name="T42" fmla="*/ 252 w 279"/>
                    <a:gd name="T43" fmla="*/ 398 h 253"/>
                    <a:gd name="T44" fmla="*/ 210 w 279"/>
                    <a:gd name="T45" fmla="*/ 374 h 253"/>
                    <a:gd name="T46" fmla="*/ 180 w 279"/>
                    <a:gd name="T47" fmla="*/ 336 h 253"/>
                    <a:gd name="T48" fmla="*/ 160 w 279"/>
                    <a:gd name="T49" fmla="*/ 299 h 253"/>
                    <a:gd name="T50" fmla="*/ 150 w 279"/>
                    <a:gd name="T51" fmla="*/ 260 h 253"/>
                    <a:gd name="T52" fmla="*/ 91 w 279"/>
                    <a:gd name="T53" fmla="*/ 281 h 253"/>
                    <a:gd name="T54" fmla="*/ 36 w 279"/>
                    <a:gd name="T55" fmla="*/ 309 h 253"/>
                    <a:gd name="T56" fmla="*/ 23 w 279"/>
                    <a:gd name="T57" fmla="*/ 312 h 253"/>
                    <a:gd name="T58" fmla="*/ 6 w 279"/>
                    <a:gd name="T59" fmla="*/ 309 h 253"/>
                    <a:gd name="T60" fmla="*/ 0 w 279"/>
                    <a:gd name="T61" fmla="*/ 294 h 253"/>
                    <a:gd name="T62" fmla="*/ 3 w 279"/>
                    <a:gd name="T63" fmla="*/ 276 h 253"/>
                    <a:gd name="T64" fmla="*/ 11 w 279"/>
                    <a:gd name="T65" fmla="*/ 265 h 253"/>
                    <a:gd name="T66" fmla="*/ 29 w 279"/>
                    <a:gd name="T67" fmla="*/ 257 h 253"/>
                    <a:gd name="T68" fmla="*/ 64 w 279"/>
                    <a:gd name="T69" fmla="*/ 252 h 253"/>
                    <a:gd name="T70" fmla="*/ 108 w 279"/>
                    <a:gd name="T71" fmla="*/ 236 h 253"/>
                    <a:gd name="T72" fmla="*/ 144 w 279"/>
                    <a:gd name="T73" fmla="*/ 218 h 2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253"/>
                    <a:gd name="T113" fmla="*/ 279 w 279"/>
                    <a:gd name="T114" fmla="*/ 253 h 2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253">
                      <a:moveTo>
                        <a:pt x="101" y="134"/>
                      </a:moveTo>
                      <a:lnTo>
                        <a:pt x="107" y="93"/>
                      </a:lnTo>
                      <a:lnTo>
                        <a:pt x="112" y="64"/>
                      </a:lnTo>
                      <a:lnTo>
                        <a:pt x="124" y="40"/>
                      </a:lnTo>
                      <a:lnTo>
                        <a:pt x="137" y="20"/>
                      </a:lnTo>
                      <a:lnTo>
                        <a:pt x="150" y="12"/>
                      </a:lnTo>
                      <a:lnTo>
                        <a:pt x="164" y="4"/>
                      </a:lnTo>
                      <a:lnTo>
                        <a:pt x="188" y="0"/>
                      </a:lnTo>
                      <a:lnTo>
                        <a:pt x="203" y="4"/>
                      </a:lnTo>
                      <a:lnTo>
                        <a:pt x="228" y="13"/>
                      </a:lnTo>
                      <a:lnTo>
                        <a:pt x="246" y="29"/>
                      </a:lnTo>
                      <a:lnTo>
                        <a:pt x="263" y="55"/>
                      </a:lnTo>
                      <a:lnTo>
                        <a:pt x="275" y="86"/>
                      </a:lnTo>
                      <a:lnTo>
                        <a:pt x="278" y="110"/>
                      </a:lnTo>
                      <a:lnTo>
                        <a:pt x="279" y="140"/>
                      </a:lnTo>
                      <a:lnTo>
                        <a:pt x="272" y="175"/>
                      </a:lnTo>
                      <a:lnTo>
                        <a:pt x="263" y="207"/>
                      </a:lnTo>
                      <a:lnTo>
                        <a:pt x="250" y="229"/>
                      </a:lnTo>
                      <a:lnTo>
                        <a:pt x="233" y="244"/>
                      </a:lnTo>
                      <a:lnTo>
                        <a:pt x="214" y="251"/>
                      </a:lnTo>
                      <a:lnTo>
                        <a:pt x="194" y="253"/>
                      </a:lnTo>
                      <a:lnTo>
                        <a:pt x="177" y="245"/>
                      </a:lnTo>
                      <a:lnTo>
                        <a:pt x="147" y="230"/>
                      </a:lnTo>
                      <a:lnTo>
                        <a:pt x="126" y="207"/>
                      </a:lnTo>
                      <a:lnTo>
                        <a:pt x="112" y="184"/>
                      </a:lnTo>
                      <a:lnTo>
                        <a:pt x="105" y="160"/>
                      </a:lnTo>
                      <a:lnTo>
                        <a:pt x="64" y="173"/>
                      </a:lnTo>
                      <a:lnTo>
                        <a:pt x="25" y="190"/>
                      </a:lnTo>
                      <a:lnTo>
                        <a:pt x="16" y="192"/>
                      </a:lnTo>
                      <a:lnTo>
                        <a:pt x="4" y="190"/>
                      </a:lnTo>
                      <a:lnTo>
                        <a:pt x="0" y="181"/>
                      </a:lnTo>
                      <a:lnTo>
                        <a:pt x="2" y="170"/>
                      </a:lnTo>
                      <a:lnTo>
                        <a:pt x="8" y="163"/>
                      </a:lnTo>
                      <a:lnTo>
                        <a:pt x="20" y="158"/>
                      </a:lnTo>
                      <a:lnTo>
                        <a:pt x="45" y="155"/>
                      </a:lnTo>
                      <a:lnTo>
                        <a:pt x="76" y="145"/>
                      </a:lnTo>
                      <a:lnTo>
                        <a:pt x="101" y="13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64" name="Freeform 50">
                  <a:extLst>
                    <a:ext uri="{FF2B5EF4-FFF2-40B4-BE49-F238E27FC236}">
                      <a16:creationId xmlns:a16="http://schemas.microsoft.com/office/drawing/2014/main" xmlns="" id="{2B4C5ED2-1CE4-4D6B-85A4-3E1AF81BB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3" y="2192"/>
                  <a:ext cx="322" cy="763"/>
                </a:xfrm>
                <a:custGeom>
                  <a:avLst/>
                  <a:gdLst>
                    <a:gd name="T0" fmla="*/ 272 w 227"/>
                    <a:gd name="T1" fmla="*/ 203 h 470"/>
                    <a:gd name="T2" fmla="*/ 247 w 227"/>
                    <a:gd name="T3" fmla="*/ 130 h 470"/>
                    <a:gd name="T4" fmla="*/ 210 w 227"/>
                    <a:gd name="T5" fmla="*/ 73 h 470"/>
                    <a:gd name="T6" fmla="*/ 169 w 227"/>
                    <a:gd name="T7" fmla="*/ 31 h 470"/>
                    <a:gd name="T8" fmla="*/ 128 w 227"/>
                    <a:gd name="T9" fmla="*/ 10 h 470"/>
                    <a:gd name="T10" fmla="*/ 92 w 227"/>
                    <a:gd name="T11" fmla="*/ 0 h 470"/>
                    <a:gd name="T12" fmla="*/ 68 w 227"/>
                    <a:gd name="T13" fmla="*/ 8 h 470"/>
                    <a:gd name="T14" fmla="*/ 47 w 227"/>
                    <a:gd name="T15" fmla="*/ 19 h 470"/>
                    <a:gd name="T16" fmla="*/ 35 w 227"/>
                    <a:gd name="T17" fmla="*/ 42 h 470"/>
                    <a:gd name="T18" fmla="*/ 28 w 227"/>
                    <a:gd name="T19" fmla="*/ 86 h 470"/>
                    <a:gd name="T20" fmla="*/ 30 w 227"/>
                    <a:gd name="T21" fmla="*/ 128 h 470"/>
                    <a:gd name="T22" fmla="*/ 43 w 227"/>
                    <a:gd name="T23" fmla="*/ 175 h 470"/>
                    <a:gd name="T24" fmla="*/ 62 w 227"/>
                    <a:gd name="T25" fmla="*/ 213 h 470"/>
                    <a:gd name="T26" fmla="*/ 78 w 227"/>
                    <a:gd name="T27" fmla="*/ 276 h 470"/>
                    <a:gd name="T28" fmla="*/ 87 w 227"/>
                    <a:gd name="T29" fmla="*/ 331 h 470"/>
                    <a:gd name="T30" fmla="*/ 89 w 227"/>
                    <a:gd name="T31" fmla="*/ 375 h 470"/>
                    <a:gd name="T32" fmla="*/ 84 w 227"/>
                    <a:gd name="T33" fmla="*/ 435 h 470"/>
                    <a:gd name="T34" fmla="*/ 70 w 227"/>
                    <a:gd name="T35" fmla="*/ 476 h 470"/>
                    <a:gd name="T36" fmla="*/ 44 w 227"/>
                    <a:gd name="T37" fmla="*/ 523 h 470"/>
                    <a:gd name="T38" fmla="*/ 24 w 227"/>
                    <a:gd name="T39" fmla="*/ 563 h 470"/>
                    <a:gd name="T40" fmla="*/ 4 w 227"/>
                    <a:gd name="T41" fmla="*/ 597 h 470"/>
                    <a:gd name="T42" fmla="*/ 0 w 227"/>
                    <a:gd name="T43" fmla="*/ 633 h 470"/>
                    <a:gd name="T44" fmla="*/ 3 w 227"/>
                    <a:gd name="T45" fmla="*/ 664 h 470"/>
                    <a:gd name="T46" fmla="*/ 20 w 227"/>
                    <a:gd name="T47" fmla="*/ 693 h 470"/>
                    <a:gd name="T48" fmla="*/ 41 w 227"/>
                    <a:gd name="T49" fmla="*/ 718 h 470"/>
                    <a:gd name="T50" fmla="*/ 71 w 227"/>
                    <a:gd name="T51" fmla="*/ 735 h 470"/>
                    <a:gd name="T52" fmla="*/ 98 w 227"/>
                    <a:gd name="T53" fmla="*/ 753 h 470"/>
                    <a:gd name="T54" fmla="*/ 132 w 227"/>
                    <a:gd name="T55" fmla="*/ 763 h 470"/>
                    <a:gd name="T56" fmla="*/ 165 w 227"/>
                    <a:gd name="T57" fmla="*/ 753 h 470"/>
                    <a:gd name="T58" fmla="*/ 197 w 227"/>
                    <a:gd name="T59" fmla="*/ 731 h 470"/>
                    <a:gd name="T60" fmla="*/ 228 w 227"/>
                    <a:gd name="T61" fmla="*/ 690 h 470"/>
                    <a:gd name="T62" fmla="*/ 262 w 227"/>
                    <a:gd name="T63" fmla="*/ 643 h 470"/>
                    <a:gd name="T64" fmla="*/ 285 w 227"/>
                    <a:gd name="T65" fmla="*/ 591 h 470"/>
                    <a:gd name="T66" fmla="*/ 304 w 227"/>
                    <a:gd name="T67" fmla="*/ 523 h 470"/>
                    <a:gd name="T68" fmla="*/ 318 w 227"/>
                    <a:gd name="T69" fmla="*/ 451 h 470"/>
                    <a:gd name="T70" fmla="*/ 322 w 227"/>
                    <a:gd name="T71" fmla="*/ 373 h 470"/>
                    <a:gd name="T72" fmla="*/ 315 w 227"/>
                    <a:gd name="T73" fmla="*/ 323 h 470"/>
                    <a:gd name="T74" fmla="*/ 309 w 227"/>
                    <a:gd name="T75" fmla="*/ 281 h 470"/>
                    <a:gd name="T76" fmla="*/ 289 w 227"/>
                    <a:gd name="T77" fmla="*/ 245 h 470"/>
                    <a:gd name="T78" fmla="*/ 272 w 227"/>
                    <a:gd name="T79" fmla="*/ 203 h 47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7"/>
                    <a:gd name="T121" fmla="*/ 0 h 470"/>
                    <a:gd name="T122" fmla="*/ 227 w 227"/>
                    <a:gd name="T123" fmla="*/ 470 h 47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7" h="470">
                      <a:moveTo>
                        <a:pt x="192" y="125"/>
                      </a:moveTo>
                      <a:lnTo>
                        <a:pt x="174" y="80"/>
                      </a:lnTo>
                      <a:lnTo>
                        <a:pt x="148" y="45"/>
                      </a:lnTo>
                      <a:lnTo>
                        <a:pt x="119" y="19"/>
                      </a:lnTo>
                      <a:lnTo>
                        <a:pt x="90" y="6"/>
                      </a:lnTo>
                      <a:lnTo>
                        <a:pt x="65" y="0"/>
                      </a:lnTo>
                      <a:lnTo>
                        <a:pt x="48" y="5"/>
                      </a:lnTo>
                      <a:lnTo>
                        <a:pt x="33" y="12"/>
                      </a:lnTo>
                      <a:lnTo>
                        <a:pt x="25" y="26"/>
                      </a:lnTo>
                      <a:lnTo>
                        <a:pt x="20" y="53"/>
                      </a:lnTo>
                      <a:lnTo>
                        <a:pt x="21" y="79"/>
                      </a:lnTo>
                      <a:lnTo>
                        <a:pt x="30" y="108"/>
                      </a:lnTo>
                      <a:lnTo>
                        <a:pt x="44" y="131"/>
                      </a:lnTo>
                      <a:lnTo>
                        <a:pt x="55" y="170"/>
                      </a:lnTo>
                      <a:lnTo>
                        <a:pt x="61" y="204"/>
                      </a:lnTo>
                      <a:lnTo>
                        <a:pt x="63" y="231"/>
                      </a:lnTo>
                      <a:lnTo>
                        <a:pt x="59" y="268"/>
                      </a:lnTo>
                      <a:lnTo>
                        <a:pt x="49" y="293"/>
                      </a:lnTo>
                      <a:lnTo>
                        <a:pt x="31" y="322"/>
                      </a:lnTo>
                      <a:lnTo>
                        <a:pt x="17" y="347"/>
                      </a:lnTo>
                      <a:lnTo>
                        <a:pt x="3" y="368"/>
                      </a:lnTo>
                      <a:lnTo>
                        <a:pt x="0" y="390"/>
                      </a:lnTo>
                      <a:lnTo>
                        <a:pt x="2" y="409"/>
                      </a:lnTo>
                      <a:lnTo>
                        <a:pt x="14" y="427"/>
                      </a:lnTo>
                      <a:lnTo>
                        <a:pt x="29" y="442"/>
                      </a:lnTo>
                      <a:lnTo>
                        <a:pt x="50" y="453"/>
                      </a:lnTo>
                      <a:lnTo>
                        <a:pt x="69" y="464"/>
                      </a:lnTo>
                      <a:lnTo>
                        <a:pt x="93" y="470"/>
                      </a:lnTo>
                      <a:lnTo>
                        <a:pt x="116" y="464"/>
                      </a:lnTo>
                      <a:lnTo>
                        <a:pt x="139" y="450"/>
                      </a:lnTo>
                      <a:lnTo>
                        <a:pt x="161" y="425"/>
                      </a:lnTo>
                      <a:lnTo>
                        <a:pt x="185" y="396"/>
                      </a:lnTo>
                      <a:lnTo>
                        <a:pt x="201" y="364"/>
                      </a:lnTo>
                      <a:lnTo>
                        <a:pt x="214" y="322"/>
                      </a:lnTo>
                      <a:lnTo>
                        <a:pt x="224" y="278"/>
                      </a:lnTo>
                      <a:lnTo>
                        <a:pt x="227" y="230"/>
                      </a:lnTo>
                      <a:lnTo>
                        <a:pt x="222" y="199"/>
                      </a:lnTo>
                      <a:lnTo>
                        <a:pt x="218" y="173"/>
                      </a:lnTo>
                      <a:lnTo>
                        <a:pt x="204" y="151"/>
                      </a:lnTo>
                      <a:lnTo>
                        <a:pt x="192" y="125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65" name="Freeform 51">
                  <a:extLst>
                    <a:ext uri="{FF2B5EF4-FFF2-40B4-BE49-F238E27FC236}">
                      <a16:creationId xmlns:a16="http://schemas.microsoft.com/office/drawing/2014/main" xmlns="" id="{8A75E41F-46CA-4498-B714-7B0A863FB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2177"/>
                  <a:ext cx="589" cy="289"/>
                </a:xfrm>
                <a:custGeom>
                  <a:avLst/>
                  <a:gdLst>
                    <a:gd name="T0" fmla="*/ 589 w 414"/>
                    <a:gd name="T1" fmla="*/ 76 h 178"/>
                    <a:gd name="T2" fmla="*/ 562 w 414"/>
                    <a:gd name="T3" fmla="*/ 55 h 178"/>
                    <a:gd name="T4" fmla="*/ 536 w 414"/>
                    <a:gd name="T5" fmla="*/ 57 h 178"/>
                    <a:gd name="T6" fmla="*/ 495 w 414"/>
                    <a:gd name="T7" fmla="*/ 71 h 178"/>
                    <a:gd name="T8" fmla="*/ 450 w 414"/>
                    <a:gd name="T9" fmla="*/ 107 h 178"/>
                    <a:gd name="T10" fmla="*/ 386 w 414"/>
                    <a:gd name="T11" fmla="*/ 154 h 178"/>
                    <a:gd name="T12" fmla="*/ 324 w 414"/>
                    <a:gd name="T13" fmla="*/ 195 h 178"/>
                    <a:gd name="T14" fmla="*/ 260 w 414"/>
                    <a:gd name="T15" fmla="*/ 231 h 178"/>
                    <a:gd name="T16" fmla="*/ 218 w 414"/>
                    <a:gd name="T17" fmla="*/ 237 h 178"/>
                    <a:gd name="T18" fmla="*/ 175 w 414"/>
                    <a:gd name="T19" fmla="*/ 235 h 178"/>
                    <a:gd name="T20" fmla="*/ 149 w 414"/>
                    <a:gd name="T21" fmla="*/ 222 h 178"/>
                    <a:gd name="T22" fmla="*/ 121 w 414"/>
                    <a:gd name="T23" fmla="*/ 190 h 178"/>
                    <a:gd name="T24" fmla="*/ 92 w 414"/>
                    <a:gd name="T25" fmla="*/ 148 h 178"/>
                    <a:gd name="T26" fmla="*/ 84 w 414"/>
                    <a:gd name="T27" fmla="*/ 107 h 178"/>
                    <a:gd name="T28" fmla="*/ 92 w 414"/>
                    <a:gd name="T29" fmla="*/ 55 h 178"/>
                    <a:gd name="T30" fmla="*/ 73 w 414"/>
                    <a:gd name="T31" fmla="*/ 21 h 178"/>
                    <a:gd name="T32" fmla="*/ 51 w 414"/>
                    <a:gd name="T33" fmla="*/ 0 h 178"/>
                    <a:gd name="T34" fmla="*/ 24 w 414"/>
                    <a:gd name="T35" fmla="*/ 16 h 178"/>
                    <a:gd name="T36" fmla="*/ 0 w 414"/>
                    <a:gd name="T37" fmla="*/ 58 h 178"/>
                    <a:gd name="T38" fmla="*/ 0 w 414"/>
                    <a:gd name="T39" fmla="*/ 109 h 178"/>
                    <a:gd name="T40" fmla="*/ 24 w 414"/>
                    <a:gd name="T41" fmla="*/ 159 h 178"/>
                    <a:gd name="T42" fmla="*/ 80 w 414"/>
                    <a:gd name="T43" fmla="*/ 216 h 178"/>
                    <a:gd name="T44" fmla="*/ 151 w 414"/>
                    <a:gd name="T45" fmla="*/ 279 h 178"/>
                    <a:gd name="T46" fmla="*/ 203 w 414"/>
                    <a:gd name="T47" fmla="*/ 289 h 178"/>
                    <a:gd name="T48" fmla="*/ 267 w 414"/>
                    <a:gd name="T49" fmla="*/ 278 h 178"/>
                    <a:gd name="T50" fmla="*/ 353 w 414"/>
                    <a:gd name="T51" fmla="*/ 239 h 178"/>
                    <a:gd name="T52" fmla="*/ 408 w 414"/>
                    <a:gd name="T53" fmla="*/ 188 h 178"/>
                    <a:gd name="T54" fmla="*/ 481 w 414"/>
                    <a:gd name="T55" fmla="*/ 145 h 178"/>
                    <a:gd name="T56" fmla="*/ 531 w 414"/>
                    <a:gd name="T57" fmla="*/ 127 h 178"/>
                    <a:gd name="T58" fmla="*/ 566 w 414"/>
                    <a:gd name="T59" fmla="*/ 104 h 178"/>
                    <a:gd name="T60" fmla="*/ 589 w 414"/>
                    <a:gd name="T61" fmla="*/ 76 h 17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14"/>
                    <a:gd name="T94" fmla="*/ 0 h 178"/>
                    <a:gd name="T95" fmla="*/ 414 w 414"/>
                    <a:gd name="T96" fmla="*/ 178 h 17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14" h="178">
                      <a:moveTo>
                        <a:pt x="414" y="47"/>
                      </a:moveTo>
                      <a:lnTo>
                        <a:pt x="395" y="34"/>
                      </a:lnTo>
                      <a:lnTo>
                        <a:pt x="377" y="35"/>
                      </a:lnTo>
                      <a:lnTo>
                        <a:pt x="348" y="44"/>
                      </a:lnTo>
                      <a:lnTo>
                        <a:pt x="316" y="66"/>
                      </a:lnTo>
                      <a:lnTo>
                        <a:pt x="271" y="95"/>
                      </a:lnTo>
                      <a:lnTo>
                        <a:pt x="228" y="120"/>
                      </a:lnTo>
                      <a:lnTo>
                        <a:pt x="183" y="142"/>
                      </a:lnTo>
                      <a:lnTo>
                        <a:pt x="153" y="146"/>
                      </a:lnTo>
                      <a:lnTo>
                        <a:pt x="123" y="145"/>
                      </a:lnTo>
                      <a:lnTo>
                        <a:pt x="105" y="137"/>
                      </a:lnTo>
                      <a:lnTo>
                        <a:pt x="85" y="117"/>
                      </a:lnTo>
                      <a:lnTo>
                        <a:pt x="65" y="91"/>
                      </a:lnTo>
                      <a:lnTo>
                        <a:pt x="59" y="66"/>
                      </a:lnTo>
                      <a:lnTo>
                        <a:pt x="65" y="34"/>
                      </a:lnTo>
                      <a:lnTo>
                        <a:pt x="51" y="13"/>
                      </a:lnTo>
                      <a:lnTo>
                        <a:pt x="36" y="0"/>
                      </a:lnTo>
                      <a:lnTo>
                        <a:pt x="17" y="10"/>
                      </a:lnTo>
                      <a:lnTo>
                        <a:pt x="0" y="36"/>
                      </a:lnTo>
                      <a:lnTo>
                        <a:pt x="0" y="67"/>
                      </a:lnTo>
                      <a:lnTo>
                        <a:pt x="17" y="98"/>
                      </a:lnTo>
                      <a:lnTo>
                        <a:pt x="56" y="133"/>
                      </a:lnTo>
                      <a:lnTo>
                        <a:pt x="106" y="172"/>
                      </a:lnTo>
                      <a:lnTo>
                        <a:pt x="143" y="178"/>
                      </a:lnTo>
                      <a:lnTo>
                        <a:pt x="188" y="171"/>
                      </a:lnTo>
                      <a:lnTo>
                        <a:pt x="248" y="147"/>
                      </a:lnTo>
                      <a:lnTo>
                        <a:pt x="287" y="116"/>
                      </a:lnTo>
                      <a:lnTo>
                        <a:pt x="338" y="89"/>
                      </a:lnTo>
                      <a:lnTo>
                        <a:pt x="373" y="78"/>
                      </a:lnTo>
                      <a:lnTo>
                        <a:pt x="398" y="64"/>
                      </a:lnTo>
                      <a:lnTo>
                        <a:pt x="414" y="4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66" name="Freeform 52">
                  <a:extLst>
                    <a:ext uri="{FF2B5EF4-FFF2-40B4-BE49-F238E27FC236}">
                      <a16:creationId xmlns:a16="http://schemas.microsoft.com/office/drawing/2014/main" xmlns="" id="{69195F5E-011C-49BE-AA18-CC1E94248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3" y="2793"/>
                  <a:ext cx="359" cy="712"/>
                </a:xfrm>
                <a:custGeom>
                  <a:avLst/>
                  <a:gdLst>
                    <a:gd name="T0" fmla="*/ 312 w 253"/>
                    <a:gd name="T1" fmla="*/ 6 h 439"/>
                    <a:gd name="T2" fmla="*/ 248 w 253"/>
                    <a:gd name="T3" fmla="*/ 62 h 439"/>
                    <a:gd name="T4" fmla="*/ 196 w 253"/>
                    <a:gd name="T5" fmla="*/ 122 h 439"/>
                    <a:gd name="T6" fmla="*/ 158 w 253"/>
                    <a:gd name="T7" fmla="*/ 177 h 439"/>
                    <a:gd name="T8" fmla="*/ 139 w 253"/>
                    <a:gd name="T9" fmla="*/ 240 h 439"/>
                    <a:gd name="T10" fmla="*/ 139 w 253"/>
                    <a:gd name="T11" fmla="*/ 323 h 439"/>
                    <a:gd name="T12" fmla="*/ 146 w 253"/>
                    <a:gd name="T13" fmla="*/ 409 h 439"/>
                    <a:gd name="T14" fmla="*/ 167 w 253"/>
                    <a:gd name="T15" fmla="*/ 493 h 439"/>
                    <a:gd name="T16" fmla="*/ 192 w 253"/>
                    <a:gd name="T17" fmla="*/ 545 h 439"/>
                    <a:gd name="T18" fmla="*/ 190 w 253"/>
                    <a:gd name="T19" fmla="*/ 568 h 439"/>
                    <a:gd name="T20" fmla="*/ 173 w 253"/>
                    <a:gd name="T21" fmla="*/ 584 h 439"/>
                    <a:gd name="T22" fmla="*/ 126 w 253"/>
                    <a:gd name="T23" fmla="*/ 608 h 439"/>
                    <a:gd name="T24" fmla="*/ 55 w 253"/>
                    <a:gd name="T25" fmla="*/ 629 h 439"/>
                    <a:gd name="T26" fmla="*/ 3 w 253"/>
                    <a:gd name="T27" fmla="*/ 647 h 439"/>
                    <a:gd name="T28" fmla="*/ 0 w 253"/>
                    <a:gd name="T29" fmla="*/ 662 h 439"/>
                    <a:gd name="T30" fmla="*/ 18 w 253"/>
                    <a:gd name="T31" fmla="*/ 683 h 439"/>
                    <a:gd name="T32" fmla="*/ 98 w 253"/>
                    <a:gd name="T33" fmla="*/ 712 h 439"/>
                    <a:gd name="T34" fmla="*/ 123 w 253"/>
                    <a:gd name="T35" fmla="*/ 691 h 439"/>
                    <a:gd name="T36" fmla="*/ 146 w 253"/>
                    <a:gd name="T37" fmla="*/ 678 h 439"/>
                    <a:gd name="T38" fmla="*/ 162 w 253"/>
                    <a:gd name="T39" fmla="*/ 642 h 439"/>
                    <a:gd name="T40" fmla="*/ 197 w 253"/>
                    <a:gd name="T41" fmla="*/ 623 h 439"/>
                    <a:gd name="T42" fmla="*/ 233 w 253"/>
                    <a:gd name="T43" fmla="*/ 626 h 439"/>
                    <a:gd name="T44" fmla="*/ 255 w 253"/>
                    <a:gd name="T45" fmla="*/ 615 h 439"/>
                    <a:gd name="T46" fmla="*/ 264 w 253"/>
                    <a:gd name="T47" fmla="*/ 584 h 439"/>
                    <a:gd name="T48" fmla="*/ 247 w 253"/>
                    <a:gd name="T49" fmla="*/ 550 h 439"/>
                    <a:gd name="T50" fmla="*/ 220 w 253"/>
                    <a:gd name="T51" fmla="*/ 517 h 439"/>
                    <a:gd name="T52" fmla="*/ 197 w 253"/>
                    <a:gd name="T53" fmla="*/ 454 h 439"/>
                    <a:gd name="T54" fmla="*/ 190 w 253"/>
                    <a:gd name="T55" fmla="*/ 370 h 439"/>
                    <a:gd name="T56" fmla="*/ 192 w 253"/>
                    <a:gd name="T57" fmla="*/ 297 h 439"/>
                    <a:gd name="T58" fmla="*/ 207 w 253"/>
                    <a:gd name="T59" fmla="*/ 234 h 439"/>
                    <a:gd name="T60" fmla="*/ 233 w 253"/>
                    <a:gd name="T61" fmla="*/ 188 h 439"/>
                    <a:gd name="T62" fmla="*/ 277 w 253"/>
                    <a:gd name="T63" fmla="*/ 148 h 439"/>
                    <a:gd name="T64" fmla="*/ 328 w 253"/>
                    <a:gd name="T65" fmla="*/ 115 h 439"/>
                    <a:gd name="T66" fmla="*/ 358 w 253"/>
                    <a:gd name="T67" fmla="*/ 76 h 439"/>
                    <a:gd name="T68" fmla="*/ 359 w 253"/>
                    <a:gd name="T69" fmla="*/ 29 h 439"/>
                    <a:gd name="T70" fmla="*/ 339 w 253"/>
                    <a:gd name="T71" fmla="*/ 0 h 439"/>
                    <a:gd name="T72" fmla="*/ 312 w 253"/>
                    <a:gd name="T73" fmla="*/ 6 h 43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3"/>
                    <a:gd name="T112" fmla="*/ 0 h 439"/>
                    <a:gd name="T113" fmla="*/ 253 w 253"/>
                    <a:gd name="T114" fmla="*/ 439 h 43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3" h="439">
                      <a:moveTo>
                        <a:pt x="220" y="4"/>
                      </a:moveTo>
                      <a:lnTo>
                        <a:pt x="175" y="38"/>
                      </a:lnTo>
                      <a:lnTo>
                        <a:pt x="138" y="75"/>
                      </a:lnTo>
                      <a:lnTo>
                        <a:pt x="111" y="109"/>
                      </a:lnTo>
                      <a:lnTo>
                        <a:pt x="98" y="148"/>
                      </a:lnTo>
                      <a:lnTo>
                        <a:pt x="98" y="199"/>
                      </a:lnTo>
                      <a:lnTo>
                        <a:pt x="103" y="252"/>
                      </a:lnTo>
                      <a:lnTo>
                        <a:pt x="118" y="304"/>
                      </a:lnTo>
                      <a:lnTo>
                        <a:pt x="135" y="336"/>
                      </a:lnTo>
                      <a:lnTo>
                        <a:pt x="134" y="350"/>
                      </a:lnTo>
                      <a:lnTo>
                        <a:pt x="122" y="360"/>
                      </a:lnTo>
                      <a:lnTo>
                        <a:pt x="89" y="375"/>
                      </a:lnTo>
                      <a:lnTo>
                        <a:pt x="39" y="388"/>
                      </a:lnTo>
                      <a:lnTo>
                        <a:pt x="2" y="399"/>
                      </a:lnTo>
                      <a:lnTo>
                        <a:pt x="0" y="408"/>
                      </a:lnTo>
                      <a:lnTo>
                        <a:pt x="13" y="421"/>
                      </a:lnTo>
                      <a:lnTo>
                        <a:pt x="69" y="439"/>
                      </a:lnTo>
                      <a:lnTo>
                        <a:pt x="87" y="426"/>
                      </a:lnTo>
                      <a:lnTo>
                        <a:pt x="103" y="418"/>
                      </a:lnTo>
                      <a:lnTo>
                        <a:pt x="114" y="396"/>
                      </a:lnTo>
                      <a:lnTo>
                        <a:pt x="139" y="384"/>
                      </a:lnTo>
                      <a:lnTo>
                        <a:pt x="164" y="386"/>
                      </a:lnTo>
                      <a:lnTo>
                        <a:pt x="180" y="379"/>
                      </a:lnTo>
                      <a:lnTo>
                        <a:pt x="186" y="360"/>
                      </a:lnTo>
                      <a:lnTo>
                        <a:pt x="174" y="339"/>
                      </a:lnTo>
                      <a:lnTo>
                        <a:pt x="155" y="319"/>
                      </a:lnTo>
                      <a:lnTo>
                        <a:pt x="139" y="280"/>
                      </a:lnTo>
                      <a:lnTo>
                        <a:pt x="134" y="228"/>
                      </a:lnTo>
                      <a:lnTo>
                        <a:pt x="135" y="183"/>
                      </a:lnTo>
                      <a:lnTo>
                        <a:pt x="146" y="144"/>
                      </a:lnTo>
                      <a:lnTo>
                        <a:pt x="164" y="116"/>
                      </a:lnTo>
                      <a:lnTo>
                        <a:pt x="195" y="91"/>
                      </a:lnTo>
                      <a:lnTo>
                        <a:pt x="231" y="71"/>
                      </a:lnTo>
                      <a:lnTo>
                        <a:pt x="252" y="47"/>
                      </a:lnTo>
                      <a:lnTo>
                        <a:pt x="253" y="18"/>
                      </a:lnTo>
                      <a:lnTo>
                        <a:pt x="239" y="0"/>
                      </a:lnTo>
                      <a:lnTo>
                        <a:pt x="220" y="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67" name="Freeform 53">
                  <a:extLst>
                    <a:ext uri="{FF2B5EF4-FFF2-40B4-BE49-F238E27FC236}">
                      <a16:creationId xmlns:a16="http://schemas.microsoft.com/office/drawing/2014/main" xmlns="" id="{BFAD92BC-4BE6-4F05-A049-C38789747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2833"/>
                  <a:ext cx="242" cy="679"/>
                </a:xfrm>
                <a:custGeom>
                  <a:avLst/>
                  <a:gdLst>
                    <a:gd name="T0" fmla="*/ 154 w 170"/>
                    <a:gd name="T1" fmla="*/ 75 h 418"/>
                    <a:gd name="T2" fmla="*/ 122 w 170"/>
                    <a:gd name="T3" fmla="*/ 6 h 418"/>
                    <a:gd name="T4" fmla="*/ 80 w 170"/>
                    <a:gd name="T5" fmla="*/ 0 h 418"/>
                    <a:gd name="T6" fmla="*/ 54 w 170"/>
                    <a:gd name="T7" fmla="*/ 41 h 418"/>
                    <a:gd name="T8" fmla="*/ 47 w 170"/>
                    <a:gd name="T9" fmla="*/ 70 h 418"/>
                    <a:gd name="T10" fmla="*/ 80 w 170"/>
                    <a:gd name="T11" fmla="*/ 107 h 418"/>
                    <a:gd name="T12" fmla="*/ 105 w 170"/>
                    <a:gd name="T13" fmla="*/ 146 h 418"/>
                    <a:gd name="T14" fmla="*/ 122 w 170"/>
                    <a:gd name="T15" fmla="*/ 195 h 418"/>
                    <a:gd name="T16" fmla="*/ 122 w 170"/>
                    <a:gd name="T17" fmla="*/ 236 h 418"/>
                    <a:gd name="T18" fmla="*/ 117 w 170"/>
                    <a:gd name="T19" fmla="*/ 278 h 418"/>
                    <a:gd name="T20" fmla="*/ 102 w 170"/>
                    <a:gd name="T21" fmla="*/ 335 h 418"/>
                    <a:gd name="T22" fmla="*/ 71 w 170"/>
                    <a:gd name="T23" fmla="*/ 413 h 418"/>
                    <a:gd name="T24" fmla="*/ 36 w 170"/>
                    <a:gd name="T25" fmla="*/ 473 h 418"/>
                    <a:gd name="T26" fmla="*/ 11 w 170"/>
                    <a:gd name="T27" fmla="*/ 517 h 418"/>
                    <a:gd name="T28" fmla="*/ 0 w 170"/>
                    <a:gd name="T29" fmla="*/ 543 h 418"/>
                    <a:gd name="T30" fmla="*/ 1 w 170"/>
                    <a:gd name="T31" fmla="*/ 577 h 418"/>
                    <a:gd name="T32" fmla="*/ 16 w 170"/>
                    <a:gd name="T33" fmla="*/ 603 h 418"/>
                    <a:gd name="T34" fmla="*/ 44 w 170"/>
                    <a:gd name="T35" fmla="*/ 614 h 418"/>
                    <a:gd name="T36" fmla="*/ 84 w 170"/>
                    <a:gd name="T37" fmla="*/ 611 h 418"/>
                    <a:gd name="T38" fmla="*/ 125 w 170"/>
                    <a:gd name="T39" fmla="*/ 629 h 418"/>
                    <a:gd name="T40" fmla="*/ 159 w 170"/>
                    <a:gd name="T41" fmla="*/ 655 h 418"/>
                    <a:gd name="T42" fmla="*/ 175 w 170"/>
                    <a:gd name="T43" fmla="*/ 679 h 418"/>
                    <a:gd name="T44" fmla="*/ 206 w 170"/>
                    <a:gd name="T45" fmla="*/ 673 h 418"/>
                    <a:gd name="T46" fmla="*/ 222 w 170"/>
                    <a:gd name="T47" fmla="*/ 658 h 418"/>
                    <a:gd name="T48" fmla="*/ 242 w 170"/>
                    <a:gd name="T49" fmla="*/ 608 h 418"/>
                    <a:gd name="T50" fmla="*/ 222 w 170"/>
                    <a:gd name="T51" fmla="*/ 590 h 418"/>
                    <a:gd name="T52" fmla="*/ 151 w 170"/>
                    <a:gd name="T53" fmla="*/ 570 h 418"/>
                    <a:gd name="T54" fmla="*/ 74 w 170"/>
                    <a:gd name="T55" fmla="*/ 562 h 418"/>
                    <a:gd name="T56" fmla="*/ 54 w 170"/>
                    <a:gd name="T57" fmla="*/ 549 h 418"/>
                    <a:gd name="T58" fmla="*/ 54 w 170"/>
                    <a:gd name="T59" fmla="*/ 525 h 418"/>
                    <a:gd name="T60" fmla="*/ 65 w 170"/>
                    <a:gd name="T61" fmla="*/ 491 h 418"/>
                    <a:gd name="T62" fmla="*/ 117 w 170"/>
                    <a:gd name="T63" fmla="*/ 414 h 418"/>
                    <a:gd name="T64" fmla="*/ 148 w 170"/>
                    <a:gd name="T65" fmla="*/ 357 h 418"/>
                    <a:gd name="T66" fmla="*/ 168 w 170"/>
                    <a:gd name="T67" fmla="*/ 305 h 418"/>
                    <a:gd name="T68" fmla="*/ 184 w 170"/>
                    <a:gd name="T69" fmla="*/ 244 h 418"/>
                    <a:gd name="T70" fmla="*/ 184 w 170"/>
                    <a:gd name="T71" fmla="*/ 188 h 418"/>
                    <a:gd name="T72" fmla="*/ 177 w 170"/>
                    <a:gd name="T73" fmla="*/ 141 h 418"/>
                    <a:gd name="T74" fmla="*/ 154 w 170"/>
                    <a:gd name="T75" fmla="*/ 75 h 41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0"/>
                    <a:gd name="T115" fmla="*/ 0 h 418"/>
                    <a:gd name="T116" fmla="*/ 170 w 170"/>
                    <a:gd name="T117" fmla="*/ 418 h 41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0" h="418">
                      <a:moveTo>
                        <a:pt x="108" y="46"/>
                      </a:moveTo>
                      <a:lnTo>
                        <a:pt x="86" y="4"/>
                      </a:lnTo>
                      <a:lnTo>
                        <a:pt x="56" y="0"/>
                      </a:lnTo>
                      <a:lnTo>
                        <a:pt x="38" y="25"/>
                      </a:lnTo>
                      <a:lnTo>
                        <a:pt x="33" y="43"/>
                      </a:lnTo>
                      <a:lnTo>
                        <a:pt x="56" y="66"/>
                      </a:lnTo>
                      <a:lnTo>
                        <a:pt x="74" y="90"/>
                      </a:lnTo>
                      <a:lnTo>
                        <a:pt x="86" y="120"/>
                      </a:lnTo>
                      <a:lnTo>
                        <a:pt x="86" y="145"/>
                      </a:lnTo>
                      <a:lnTo>
                        <a:pt x="82" y="171"/>
                      </a:lnTo>
                      <a:lnTo>
                        <a:pt x="72" y="206"/>
                      </a:lnTo>
                      <a:lnTo>
                        <a:pt x="50" y="254"/>
                      </a:lnTo>
                      <a:lnTo>
                        <a:pt x="25" y="291"/>
                      </a:lnTo>
                      <a:lnTo>
                        <a:pt x="8" y="318"/>
                      </a:lnTo>
                      <a:lnTo>
                        <a:pt x="0" y="334"/>
                      </a:lnTo>
                      <a:lnTo>
                        <a:pt x="1" y="355"/>
                      </a:lnTo>
                      <a:lnTo>
                        <a:pt x="11" y="371"/>
                      </a:lnTo>
                      <a:lnTo>
                        <a:pt x="31" y="378"/>
                      </a:lnTo>
                      <a:lnTo>
                        <a:pt x="59" y="376"/>
                      </a:lnTo>
                      <a:lnTo>
                        <a:pt x="88" y="387"/>
                      </a:lnTo>
                      <a:lnTo>
                        <a:pt x="112" y="403"/>
                      </a:lnTo>
                      <a:lnTo>
                        <a:pt x="123" y="418"/>
                      </a:lnTo>
                      <a:lnTo>
                        <a:pt x="145" y="414"/>
                      </a:lnTo>
                      <a:lnTo>
                        <a:pt x="156" y="405"/>
                      </a:lnTo>
                      <a:lnTo>
                        <a:pt x="170" y="374"/>
                      </a:lnTo>
                      <a:lnTo>
                        <a:pt x="156" y="363"/>
                      </a:lnTo>
                      <a:lnTo>
                        <a:pt x="106" y="351"/>
                      </a:lnTo>
                      <a:lnTo>
                        <a:pt x="52" y="346"/>
                      </a:lnTo>
                      <a:lnTo>
                        <a:pt x="38" y="338"/>
                      </a:lnTo>
                      <a:lnTo>
                        <a:pt x="38" y="323"/>
                      </a:lnTo>
                      <a:lnTo>
                        <a:pt x="46" y="302"/>
                      </a:lnTo>
                      <a:lnTo>
                        <a:pt x="82" y="255"/>
                      </a:lnTo>
                      <a:lnTo>
                        <a:pt x="104" y="220"/>
                      </a:lnTo>
                      <a:lnTo>
                        <a:pt x="118" y="188"/>
                      </a:lnTo>
                      <a:lnTo>
                        <a:pt x="129" y="150"/>
                      </a:lnTo>
                      <a:lnTo>
                        <a:pt x="129" y="116"/>
                      </a:lnTo>
                      <a:lnTo>
                        <a:pt x="124" y="87"/>
                      </a:lnTo>
                      <a:lnTo>
                        <a:pt x="108" y="4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68" name="Freeform 54">
                  <a:extLst>
                    <a:ext uri="{FF2B5EF4-FFF2-40B4-BE49-F238E27FC236}">
                      <a16:creationId xmlns:a16="http://schemas.microsoft.com/office/drawing/2014/main" xmlns="" id="{092D7308-8178-411D-9A6B-74ED5288A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2080"/>
                  <a:ext cx="712" cy="540"/>
                </a:xfrm>
                <a:custGeom>
                  <a:avLst/>
                  <a:gdLst>
                    <a:gd name="T0" fmla="*/ 62 w 502"/>
                    <a:gd name="T1" fmla="*/ 20 h 332"/>
                    <a:gd name="T2" fmla="*/ 184 w 502"/>
                    <a:gd name="T3" fmla="*/ 102 h 332"/>
                    <a:gd name="T4" fmla="*/ 359 w 502"/>
                    <a:gd name="T5" fmla="*/ 233 h 332"/>
                    <a:gd name="T6" fmla="*/ 516 w 502"/>
                    <a:gd name="T7" fmla="*/ 338 h 332"/>
                    <a:gd name="T8" fmla="*/ 681 w 502"/>
                    <a:gd name="T9" fmla="*/ 447 h 332"/>
                    <a:gd name="T10" fmla="*/ 708 w 502"/>
                    <a:gd name="T11" fmla="*/ 488 h 332"/>
                    <a:gd name="T12" fmla="*/ 712 w 502"/>
                    <a:gd name="T13" fmla="*/ 522 h 332"/>
                    <a:gd name="T14" fmla="*/ 689 w 502"/>
                    <a:gd name="T15" fmla="*/ 540 h 332"/>
                    <a:gd name="T16" fmla="*/ 630 w 502"/>
                    <a:gd name="T17" fmla="*/ 519 h 332"/>
                    <a:gd name="T18" fmla="*/ 462 w 502"/>
                    <a:gd name="T19" fmla="*/ 398 h 332"/>
                    <a:gd name="T20" fmla="*/ 183 w 502"/>
                    <a:gd name="T21" fmla="*/ 208 h 332"/>
                    <a:gd name="T22" fmla="*/ 0 w 502"/>
                    <a:gd name="T23" fmla="*/ 99 h 332"/>
                    <a:gd name="T24" fmla="*/ 55 w 502"/>
                    <a:gd name="T25" fmla="*/ 0 h 332"/>
                    <a:gd name="T26" fmla="*/ 62 w 502"/>
                    <a:gd name="T27" fmla="*/ 20 h 33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02"/>
                    <a:gd name="T43" fmla="*/ 0 h 332"/>
                    <a:gd name="T44" fmla="*/ 502 w 502"/>
                    <a:gd name="T45" fmla="*/ 332 h 33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02" h="332">
                      <a:moveTo>
                        <a:pt x="44" y="12"/>
                      </a:moveTo>
                      <a:lnTo>
                        <a:pt x="130" y="63"/>
                      </a:lnTo>
                      <a:lnTo>
                        <a:pt x="253" y="143"/>
                      </a:lnTo>
                      <a:lnTo>
                        <a:pt x="364" y="208"/>
                      </a:lnTo>
                      <a:lnTo>
                        <a:pt x="480" y="275"/>
                      </a:lnTo>
                      <a:lnTo>
                        <a:pt x="499" y="300"/>
                      </a:lnTo>
                      <a:lnTo>
                        <a:pt x="502" y="321"/>
                      </a:lnTo>
                      <a:lnTo>
                        <a:pt x="486" y="332"/>
                      </a:lnTo>
                      <a:lnTo>
                        <a:pt x="444" y="319"/>
                      </a:lnTo>
                      <a:lnTo>
                        <a:pt x="326" y="245"/>
                      </a:lnTo>
                      <a:lnTo>
                        <a:pt x="129" y="128"/>
                      </a:lnTo>
                      <a:lnTo>
                        <a:pt x="0" y="61"/>
                      </a:lnTo>
                      <a:lnTo>
                        <a:pt x="39" y="0"/>
                      </a:lnTo>
                      <a:lnTo>
                        <a:pt x="44" y="12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grpSp>
              <p:nvGrpSpPr>
                <p:cNvPr id="9369" name="Group 55">
                  <a:extLst>
                    <a:ext uri="{FF2B5EF4-FFF2-40B4-BE49-F238E27FC236}">
                      <a16:creationId xmlns:a16="http://schemas.microsoft.com/office/drawing/2014/main" xmlns="" id="{2365B80D-16AA-4E26-892F-5E1F83C9FC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67" y="1368"/>
                  <a:ext cx="1381" cy="1693"/>
                  <a:chOff x="1867" y="1368"/>
                  <a:chExt cx="1381" cy="1693"/>
                </a:xfrm>
              </p:grpSpPr>
              <p:sp>
                <p:nvSpPr>
                  <p:cNvPr id="9378" name="Oval 56">
                    <a:extLst>
                      <a:ext uri="{FF2B5EF4-FFF2-40B4-BE49-F238E27FC236}">
                        <a16:creationId xmlns:a16="http://schemas.microsoft.com/office/drawing/2014/main" xmlns="" id="{19E8EB10-941B-4815-A700-1B4B24D36F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1637"/>
                    <a:ext cx="1355" cy="1408"/>
                  </a:xfrm>
                  <a:prstGeom prst="ellipse">
                    <a:avLst/>
                  </a:prstGeom>
                  <a:solidFill>
                    <a:srgbClr val="99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79" name="Freeform 57" descr="Green marble">
                    <a:extLst>
                      <a:ext uri="{FF2B5EF4-FFF2-40B4-BE49-F238E27FC236}">
                        <a16:creationId xmlns:a16="http://schemas.microsoft.com/office/drawing/2014/main" xmlns="" id="{A95AC73C-6B47-4118-9F5B-2CC3BD440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4" y="1671"/>
                    <a:ext cx="328" cy="306"/>
                  </a:xfrm>
                  <a:custGeom>
                    <a:avLst/>
                    <a:gdLst>
                      <a:gd name="T0" fmla="*/ 234 w 230"/>
                      <a:gd name="T1" fmla="*/ 0 h 188"/>
                      <a:gd name="T2" fmla="*/ 291 w 230"/>
                      <a:gd name="T3" fmla="*/ 29 h 188"/>
                      <a:gd name="T4" fmla="*/ 322 w 230"/>
                      <a:gd name="T5" fmla="*/ 86 h 188"/>
                      <a:gd name="T6" fmla="*/ 328 w 230"/>
                      <a:gd name="T7" fmla="*/ 164 h 188"/>
                      <a:gd name="T8" fmla="*/ 291 w 230"/>
                      <a:gd name="T9" fmla="*/ 166 h 188"/>
                      <a:gd name="T10" fmla="*/ 254 w 230"/>
                      <a:gd name="T11" fmla="*/ 164 h 188"/>
                      <a:gd name="T12" fmla="*/ 254 w 230"/>
                      <a:gd name="T13" fmla="*/ 216 h 188"/>
                      <a:gd name="T14" fmla="*/ 272 w 230"/>
                      <a:gd name="T15" fmla="*/ 249 h 188"/>
                      <a:gd name="T16" fmla="*/ 248 w 230"/>
                      <a:gd name="T17" fmla="*/ 290 h 188"/>
                      <a:gd name="T18" fmla="*/ 237 w 230"/>
                      <a:gd name="T19" fmla="*/ 304 h 188"/>
                      <a:gd name="T20" fmla="*/ 225 w 230"/>
                      <a:gd name="T21" fmla="*/ 306 h 188"/>
                      <a:gd name="T22" fmla="*/ 211 w 230"/>
                      <a:gd name="T23" fmla="*/ 306 h 188"/>
                      <a:gd name="T24" fmla="*/ 200 w 230"/>
                      <a:gd name="T25" fmla="*/ 299 h 188"/>
                      <a:gd name="T26" fmla="*/ 187 w 230"/>
                      <a:gd name="T27" fmla="*/ 291 h 188"/>
                      <a:gd name="T28" fmla="*/ 175 w 230"/>
                      <a:gd name="T29" fmla="*/ 282 h 188"/>
                      <a:gd name="T30" fmla="*/ 160 w 230"/>
                      <a:gd name="T31" fmla="*/ 278 h 188"/>
                      <a:gd name="T32" fmla="*/ 150 w 230"/>
                      <a:gd name="T33" fmla="*/ 278 h 188"/>
                      <a:gd name="T34" fmla="*/ 144 w 230"/>
                      <a:gd name="T35" fmla="*/ 290 h 188"/>
                      <a:gd name="T36" fmla="*/ 131 w 230"/>
                      <a:gd name="T37" fmla="*/ 298 h 188"/>
                      <a:gd name="T38" fmla="*/ 118 w 230"/>
                      <a:gd name="T39" fmla="*/ 298 h 188"/>
                      <a:gd name="T40" fmla="*/ 106 w 230"/>
                      <a:gd name="T41" fmla="*/ 304 h 188"/>
                      <a:gd name="T42" fmla="*/ 94 w 230"/>
                      <a:gd name="T43" fmla="*/ 304 h 188"/>
                      <a:gd name="T44" fmla="*/ 87 w 230"/>
                      <a:gd name="T45" fmla="*/ 291 h 188"/>
                      <a:gd name="T46" fmla="*/ 81 w 230"/>
                      <a:gd name="T47" fmla="*/ 278 h 188"/>
                      <a:gd name="T48" fmla="*/ 80 w 230"/>
                      <a:gd name="T49" fmla="*/ 264 h 188"/>
                      <a:gd name="T50" fmla="*/ 80 w 230"/>
                      <a:gd name="T51" fmla="*/ 249 h 188"/>
                      <a:gd name="T52" fmla="*/ 80 w 230"/>
                      <a:gd name="T53" fmla="*/ 234 h 188"/>
                      <a:gd name="T54" fmla="*/ 87 w 230"/>
                      <a:gd name="T55" fmla="*/ 221 h 188"/>
                      <a:gd name="T56" fmla="*/ 87 w 230"/>
                      <a:gd name="T57" fmla="*/ 208 h 188"/>
                      <a:gd name="T58" fmla="*/ 80 w 230"/>
                      <a:gd name="T59" fmla="*/ 194 h 188"/>
                      <a:gd name="T60" fmla="*/ 70 w 230"/>
                      <a:gd name="T61" fmla="*/ 187 h 188"/>
                      <a:gd name="T62" fmla="*/ 54 w 230"/>
                      <a:gd name="T63" fmla="*/ 187 h 188"/>
                      <a:gd name="T64" fmla="*/ 44 w 230"/>
                      <a:gd name="T65" fmla="*/ 184 h 188"/>
                      <a:gd name="T66" fmla="*/ 31 w 230"/>
                      <a:gd name="T67" fmla="*/ 174 h 188"/>
                      <a:gd name="T68" fmla="*/ 20 w 230"/>
                      <a:gd name="T69" fmla="*/ 160 h 188"/>
                      <a:gd name="T70" fmla="*/ 11 w 230"/>
                      <a:gd name="T71" fmla="*/ 143 h 188"/>
                      <a:gd name="T72" fmla="*/ 0 w 230"/>
                      <a:gd name="T73" fmla="*/ 142 h 188"/>
                      <a:gd name="T74" fmla="*/ 61 w 230"/>
                      <a:gd name="T75" fmla="*/ 85 h 188"/>
                      <a:gd name="T76" fmla="*/ 131 w 230"/>
                      <a:gd name="T77" fmla="*/ 42 h 188"/>
                      <a:gd name="T78" fmla="*/ 234 w 230"/>
                      <a:gd name="T79" fmla="*/ 0 h 18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30"/>
                      <a:gd name="T121" fmla="*/ 0 h 188"/>
                      <a:gd name="T122" fmla="*/ 230 w 230"/>
                      <a:gd name="T123" fmla="*/ 188 h 18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30" h="188">
                        <a:moveTo>
                          <a:pt x="164" y="0"/>
                        </a:moveTo>
                        <a:lnTo>
                          <a:pt x="204" y="18"/>
                        </a:lnTo>
                        <a:lnTo>
                          <a:pt x="226" y="53"/>
                        </a:lnTo>
                        <a:lnTo>
                          <a:pt x="230" y="101"/>
                        </a:lnTo>
                        <a:lnTo>
                          <a:pt x="204" y="102"/>
                        </a:lnTo>
                        <a:lnTo>
                          <a:pt x="178" y="101"/>
                        </a:lnTo>
                        <a:lnTo>
                          <a:pt x="178" y="133"/>
                        </a:lnTo>
                        <a:lnTo>
                          <a:pt x="191" y="153"/>
                        </a:lnTo>
                        <a:lnTo>
                          <a:pt x="174" y="178"/>
                        </a:lnTo>
                        <a:lnTo>
                          <a:pt x="166" y="187"/>
                        </a:lnTo>
                        <a:lnTo>
                          <a:pt x="158" y="188"/>
                        </a:lnTo>
                        <a:lnTo>
                          <a:pt x="148" y="188"/>
                        </a:lnTo>
                        <a:lnTo>
                          <a:pt x="140" y="184"/>
                        </a:lnTo>
                        <a:lnTo>
                          <a:pt x="131" y="179"/>
                        </a:lnTo>
                        <a:lnTo>
                          <a:pt x="123" y="173"/>
                        </a:lnTo>
                        <a:lnTo>
                          <a:pt x="112" y="171"/>
                        </a:lnTo>
                        <a:lnTo>
                          <a:pt x="105" y="171"/>
                        </a:lnTo>
                        <a:lnTo>
                          <a:pt x="101" y="178"/>
                        </a:lnTo>
                        <a:lnTo>
                          <a:pt x="92" y="183"/>
                        </a:lnTo>
                        <a:lnTo>
                          <a:pt x="83" y="183"/>
                        </a:lnTo>
                        <a:lnTo>
                          <a:pt x="74" y="187"/>
                        </a:lnTo>
                        <a:lnTo>
                          <a:pt x="66" y="187"/>
                        </a:lnTo>
                        <a:lnTo>
                          <a:pt x="61" y="179"/>
                        </a:lnTo>
                        <a:lnTo>
                          <a:pt x="57" y="171"/>
                        </a:lnTo>
                        <a:lnTo>
                          <a:pt x="56" y="162"/>
                        </a:lnTo>
                        <a:lnTo>
                          <a:pt x="56" y="153"/>
                        </a:lnTo>
                        <a:lnTo>
                          <a:pt x="56" y="144"/>
                        </a:lnTo>
                        <a:lnTo>
                          <a:pt x="61" y="136"/>
                        </a:lnTo>
                        <a:lnTo>
                          <a:pt x="61" y="128"/>
                        </a:lnTo>
                        <a:lnTo>
                          <a:pt x="56" y="119"/>
                        </a:lnTo>
                        <a:lnTo>
                          <a:pt x="49" y="115"/>
                        </a:lnTo>
                        <a:lnTo>
                          <a:pt x="38" y="115"/>
                        </a:lnTo>
                        <a:lnTo>
                          <a:pt x="31" y="113"/>
                        </a:lnTo>
                        <a:lnTo>
                          <a:pt x="22" y="107"/>
                        </a:lnTo>
                        <a:lnTo>
                          <a:pt x="14" y="98"/>
                        </a:lnTo>
                        <a:lnTo>
                          <a:pt x="8" y="88"/>
                        </a:lnTo>
                        <a:lnTo>
                          <a:pt x="0" y="87"/>
                        </a:lnTo>
                        <a:lnTo>
                          <a:pt x="43" y="52"/>
                        </a:lnTo>
                        <a:lnTo>
                          <a:pt x="92" y="26"/>
                        </a:lnTo>
                        <a:lnTo>
                          <a:pt x="164" y="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0" name="Freeform 58" descr="Green marble">
                    <a:extLst>
                      <a:ext uri="{FF2B5EF4-FFF2-40B4-BE49-F238E27FC236}">
                        <a16:creationId xmlns:a16="http://schemas.microsoft.com/office/drawing/2014/main" xmlns="" id="{49583A68-6677-4F26-AFE6-12C93735B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6" y="2043"/>
                    <a:ext cx="578" cy="856"/>
                  </a:xfrm>
                  <a:custGeom>
                    <a:avLst/>
                    <a:gdLst>
                      <a:gd name="T0" fmla="*/ 9 w 407"/>
                      <a:gd name="T1" fmla="*/ 482 h 527"/>
                      <a:gd name="T2" fmla="*/ 14 w 407"/>
                      <a:gd name="T3" fmla="*/ 440 h 527"/>
                      <a:gd name="T4" fmla="*/ 21 w 407"/>
                      <a:gd name="T5" fmla="*/ 391 h 527"/>
                      <a:gd name="T6" fmla="*/ 21 w 407"/>
                      <a:gd name="T7" fmla="*/ 348 h 527"/>
                      <a:gd name="T8" fmla="*/ 14 w 407"/>
                      <a:gd name="T9" fmla="*/ 305 h 527"/>
                      <a:gd name="T10" fmla="*/ 14 w 407"/>
                      <a:gd name="T11" fmla="*/ 265 h 527"/>
                      <a:gd name="T12" fmla="*/ 9 w 407"/>
                      <a:gd name="T13" fmla="*/ 223 h 527"/>
                      <a:gd name="T14" fmla="*/ 21 w 407"/>
                      <a:gd name="T15" fmla="*/ 167 h 527"/>
                      <a:gd name="T16" fmla="*/ 44 w 407"/>
                      <a:gd name="T17" fmla="*/ 136 h 527"/>
                      <a:gd name="T18" fmla="*/ 80 w 407"/>
                      <a:gd name="T19" fmla="*/ 115 h 527"/>
                      <a:gd name="T20" fmla="*/ 116 w 407"/>
                      <a:gd name="T21" fmla="*/ 110 h 527"/>
                      <a:gd name="T22" fmla="*/ 155 w 407"/>
                      <a:gd name="T23" fmla="*/ 110 h 527"/>
                      <a:gd name="T24" fmla="*/ 190 w 407"/>
                      <a:gd name="T25" fmla="*/ 81 h 527"/>
                      <a:gd name="T26" fmla="*/ 240 w 407"/>
                      <a:gd name="T27" fmla="*/ 75 h 527"/>
                      <a:gd name="T28" fmla="*/ 277 w 407"/>
                      <a:gd name="T29" fmla="*/ 62 h 527"/>
                      <a:gd name="T30" fmla="*/ 312 w 407"/>
                      <a:gd name="T31" fmla="*/ 32 h 527"/>
                      <a:gd name="T32" fmla="*/ 349 w 407"/>
                      <a:gd name="T33" fmla="*/ 11 h 527"/>
                      <a:gd name="T34" fmla="*/ 386 w 407"/>
                      <a:gd name="T35" fmla="*/ 0 h 527"/>
                      <a:gd name="T36" fmla="*/ 423 w 407"/>
                      <a:gd name="T37" fmla="*/ 0 h 527"/>
                      <a:gd name="T38" fmla="*/ 453 w 407"/>
                      <a:gd name="T39" fmla="*/ 13 h 527"/>
                      <a:gd name="T40" fmla="*/ 484 w 407"/>
                      <a:gd name="T41" fmla="*/ 39 h 527"/>
                      <a:gd name="T42" fmla="*/ 520 w 407"/>
                      <a:gd name="T43" fmla="*/ 62 h 527"/>
                      <a:gd name="T44" fmla="*/ 551 w 407"/>
                      <a:gd name="T45" fmla="*/ 104 h 527"/>
                      <a:gd name="T46" fmla="*/ 558 w 407"/>
                      <a:gd name="T47" fmla="*/ 146 h 527"/>
                      <a:gd name="T48" fmla="*/ 571 w 407"/>
                      <a:gd name="T49" fmla="*/ 185 h 527"/>
                      <a:gd name="T50" fmla="*/ 572 w 407"/>
                      <a:gd name="T51" fmla="*/ 231 h 527"/>
                      <a:gd name="T52" fmla="*/ 562 w 407"/>
                      <a:gd name="T53" fmla="*/ 271 h 527"/>
                      <a:gd name="T54" fmla="*/ 525 w 407"/>
                      <a:gd name="T55" fmla="*/ 291 h 527"/>
                      <a:gd name="T56" fmla="*/ 498 w 407"/>
                      <a:gd name="T57" fmla="*/ 312 h 527"/>
                      <a:gd name="T58" fmla="*/ 447 w 407"/>
                      <a:gd name="T59" fmla="*/ 328 h 527"/>
                      <a:gd name="T60" fmla="*/ 412 w 407"/>
                      <a:gd name="T61" fmla="*/ 341 h 527"/>
                      <a:gd name="T62" fmla="*/ 381 w 407"/>
                      <a:gd name="T63" fmla="*/ 370 h 527"/>
                      <a:gd name="T64" fmla="*/ 361 w 407"/>
                      <a:gd name="T65" fmla="*/ 396 h 527"/>
                      <a:gd name="T66" fmla="*/ 344 w 407"/>
                      <a:gd name="T67" fmla="*/ 439 h 527"/>
                      <a:gd name="T68" fmla="*/ 344 w 407"/>
                      <a:gd name="T69" fmla="*/ 515 h 527"/>
                      <a:gd name="T70" fmla="*/ 355 w 407"/>
                      <a:gd name="T71" fmla="*/ 570 h 527"/>
                      <a:gd name="T72" fmla="*/ 364 w 407"/>
                      <a:gd name="T73" fmla="*/ 625 h 527"/>
                      <a:gd name="T74" fmla="*/ 392 w 407"/>
                      <a:gd name="T75" fmla="*/ 655 h 527"/>
                      <a:gd name="T76" fmla="*/ 429 w 407"/>
                      <a:gd name="T77" fmla="*/ 663 h 527"/>
                      <a:gd name="T78" fmla="*/ 447 w 407"/>
                      <a:gd name="T79" fmla="*/ 705 h 527"/>
                      <a:gd name="T80" fmla="*/ 471 w 407"/>
                      <a:gd name="T81" fmla="*/ 737 h 527"/>
                      <a:gd name="T82" fmla="*/ 480 w 407"/>
                      <a:gd name="T83" fmla="*/ 789 h 527"/>
                      <a:gd name="T84" fmla="*/ 503 w 407"/>
                      <a:gd name="T85" fmla="*/ 843 h 527"/>
                      <a:gd name="T86" fmla="*/ 480 w 407"/>
                      <a:gd name="T87" fmla="*/ 851 h 527"/>
                      <a:gd name="T88" fmla="*/ 443 w 407"/>
                      <a:gd name="T89" fmla="*/ 843 h 527"/>
                      <a:gd name="T90" fmla="*/ 406 w 407"/>
                      <a:gd name="T91" fmla="*/ 825 h 527"/>
                      <a:gd name="T92" fmla="*/ 369 w 407"/>
                      <a:gd name="T93" fmla="*/ 825 h 527"/>
                      <a:gd name="T94" fmla="*/ 332 w 407"/>
                      <a:gd name="T95" fmla="*/ 827 h 527"/>
                      <a:gd name="T96" fmla="*/ 295 w 407"/>
                      <a:gd name="T97" fmla="*/ 827 h 527"/>
                      <a:gd name="T98" fmla="*/ 266 w 407"/>
                      <a:gd name="T99" fmla="*/ 850 h 527"/>
                      <a:gd name="T100" fmla="*/ 94 w 407"/>
                      <a:gd name="T101" fmla="*/ 737 h 52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07"/>
                      <a:gd name="T154" fmla="*/ 0 h 527"/>
                      <a:gd name="T155" fmla="*/ 407 w 407"/>
                      <a:gd name="T156" fmla="*/ 527 h 527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07" h="527">
                        <a:moveTo>
                          <a:pt x="0" y="317"/>
                        </a:moveTo>
                        <a:lnTo>
                          <a:pt x="6" y="309"/>
                        </a:lnTo>
                        <a:lnTo>
                          <a:pt x="6" y="297"/>
                        </a:lnTo>
                        <a:lnTo>
                          <a:pt x="6" y="287"/>
                        </a:lnTo>
                        <a:lnTo>
                          <a:pt x="9" y="280"/>
                        </a:lnTo>
                        <a:lnTo>
                          <a:pt x="10" y="271"/>
                        </a:lnTo>
                        <a:lnTo>
                          <a:pt x="15" y="262"/>
                        </a:lnTo>
                        <a:lnTo>
                          <a:pt x="15" y="248"/>
                        </a:lnTo>
                        <a:lnTo>
                          <a:pt x="15" y="241"/>
                        </a:lnTo>
                        <a:lnTo>
                          <a:pt x="15" y="232"/>
                        </a:lnTo>
                        <a:lnTo>
                          <a:pt x="15" y="224"/>
                        </a:lnTo>
                        <a:lnTo>
                          <a:pt x="15" y="214"/>
                        </a:lnTo>
                        <a:lnTo>
                          <a:pt x="14" y="206"/>
                        </a:lnTo>
                        <a:lnTo>
                          <a:pt x="9" y="198"/>
                        </a:lnTo>
                        <a:lnTo>
                          <a:pt x="10" y="188"/>
                        </a:lnTo>
                        <a:lnTo>
                          <a:pt x="10" y="180"/>
                        </a:lnTo>
                        <a:lnTo>
                          <a:pt x="10" y="170"/>
                        </a:lnTo>
                        <a:lnTo>
                          <a:pt x="10" y="163"/>
                        </a:lnTo>
                        <a:lnTo>
                          <a:pt x="6" y="153"/>
                        </a:lnTo>
                        <a:lnTo>
                          <a:pt x="5" y="146"/>
                        </a:lnTo>
                        <a:lnTo>
                          <a:pt x="6" y="137"/>
                        </a:lnTo>
                        <a:lnTo>
                          <a:pt x="10" y="129"/>
                        </a:lnTo>
                        <a:lnTo>
                          <a:pt x="15" y="111"/>
                        </a:lnTo>
                        <a:lnTo>
                          <a:pt x="15" y="103"/>
                        </a:lnTo>
                        <a:lnTo>
                          <a:pt x="18" y="94"/>
                        </a:lnTo>
                        <a:lnTo>
                          <a:pt x="22" y="85"/>
                        </a:lnTo>
                        <a:lnTo>
                          <a:pt x="31" y="84"/>
                        </a:lnTo>
                        <a:lnTo>
                          <a:pt x="40" y="84"/>
                        </a:lnTo>
                        <a:lnTo>
                          <a:pt x="49" y="77"/>
                        </a:lnTo>
                        <a:lnTo>
                          <a:pt x="56" y="71"/>
                        </a:lnTo>
                        <a:lnTo>
                          <a:pt x="65" y="68"/>
                        </a:lnTo>
                        <a:lnTo>
                          <a:pt x="73" y="68"/>
                        </a:lnTo>
                        <a:lnTo>
                          <a:pt x="82" y="68"/>
                        </a:lnTo>
                        <a:lnTo>
                          <a:pt x="92" y="68"/>
                        </a:lnTo>
                        <a:lnTo>
                          <a:pt x="101" y="68"/>
                        </a:lnTo>
                        <a:lnTo>
                          <a:pt x="109" y="68"/>
                        </a:lnTo>
                        <a:lnTo>
                          <a:pt x="117" y="64"/>
                        </a:lnTo>
                        <a:lnTo>
                          <a:pt x="127" y="55"/>
                        </a:lnTo>
                        <a:lnTo>
                          <a:pt x="134" y="50"/>
                        </a:lnTo>
                        <a:lnTo>
                          <a:pt x="144" y="46"/>
                        </a:lnTo>
                        <a:lnTo>
                          <a:pt x="151" y="46"/>
                        </a:lnTo>
                        <a:lnTo>
                          <a:pt x="169" y="46"/>
                        </a:lnTo>
                        <a:lnTo>
                          <a:pt x="177" y="46"/>
                        </a:lnTo>
                        <a:lnTo>
                          <a:pt x="185" y="43"/>
                        </a:lnTo>
                        <a:lnTo>
                          <a:pt x="195" y="38"/>
                        </a:lnTo>
                        <a:lnTo>
                          <a:pt x="203" y="34"/>
                        </a:lnTo>
                        <a:lnTo>
                          <a:pt x="211" y="26"/>
                        </a:lnTo>
                        <a:lnTo>
                          <a:pt x="220" y="20"/>
                        </a:lnTo>
                        <a:lnTo>
                          <a:pt x="228" y="16"/>
                        </a:lnTo>
                        <a:lnTo>
                          <a:pt x="237" y="8"/>
                        </a:lnTo>
                        <a:lnTo>
                          <a:pt x="246" y="7"/>
                        </a:lnTo>
                        <a:lnTo>
                          <a:pt x="254" y="0"/>
                        </a:lnTo>
                        <a:lnTo>
                          <a:pt x="263" y="0"/>
                        </a:lnTo>
                        <a:lnTo>
                          <a:pt x="272" y="0"/>
                        </a:lnTo>
                        <a:lnTo>
                          <a:pt x="280" y="0"/>
                        </a:lnTo>
                        <a:lnTo>
                          <a:pt x="289" y="0"/>
                        </a:lnTo>
                        <a:lnTo>
                          <a:pt x="298" y="0"/>
                        </a:lnTo>
                        <a:lnTo>
                          <a:pt x="303" y="7"/>
                        </a:lnTo>
                        <a:lnTo>
                          <a:pt x="310" y="8"/>
                        </a:lnTo>
                        <a:lnTo>
                          <a:pt x="319" y="8"/>
                        </a:lnTo>
                        <a:lnTo>
                          <a:pt x="328" y="12"/>
                        </a:lnTo>
                        <a:lnTo>
                          <a:pt x="337" y="18"/>
                        </a:lnTo>
                        <a:lnTo>
                          <a:pt x="341" y="24"/>
                        </a:lnTo>
                        <a:lnTo>
                          <a:pt x="349" y="30"/>
                        </a:lnTo>
                        <a:lnTo>
                          <a:pt x="358" y="33"/>
                        </a:lnTo>
                        <a:lnTo>
                          <a:pt x="366" y="38"/>
                        </a:lnTo>
                        <a:lnTo>
                          <a:pt x="375" y="43"/>
                        </a:lnTo>
                        <a:lnTo>
                          <a:pt x="383" y="48"/>
                        </a:lnTo>
                        <a:lnTo>
                          <a:pt x="388" y="64"/>
                        </a:lnTo>
                        <a:lnTo>
                          <a:pt x="392" y="71"/>
                        </a:lnTo>
                        <a:lnTo>
                          <a:pt x="393" y="81"/>
                        </a:lnTo>
                        <a:lnTo>
                          <a:pt x="393" y="90"/>
                        </a:lnTo>
                        <a:lnTo>
                          <a:pt x="393" y="97"/>
                        </a:lnTo>
                        <a:lnTo>
                          <a:pt x="398" y="105"/>
                        </a:lnTo>
                        <a:lnTo>
                          <a:pt x="402" y="114"/>
                        </a:lnTo>
                        <a:lnTo>
                          <a:pt x="406" y="123"/>
                        </a:lnTo>
                        <a:lnTo>
                          <a:pt x="407" y="131"/>
                        </a:lnTo>
                        <a:lnTo>
                          <a:pt x="403" y="142"/>
                        </a:lnTo>
                        <a:lnTo>
                          <a:pt x="398" y="150"/>
                        </a:lnTo>
                        <a:lnTo>
                          <a:pt x="396" y="157"/>
                        </a:lnTo>
                        <a:lnTo>
                          <a:pt x="396" y="167"/>
                        </a:lnTo>
                        <a:lnTo>
                          <a:pt x="396" y="175"/>
                        </a:lnTo>
                        <a:lnTo>
                          <a:pt x="380" y="176"/>
                        </a:lnTo>
                        <a:lnTo>
                          <a:pt x="370" y="179"/>
                        </a:lnTo>
                        <a:lnTo>
                          <a:pt x="364" y="180"/>
                        </a:lnTo>
                        <a:lnTo>
                          <a:pt x="355" y="185"/>
                        </a:lnTo>
                        <a:lnTo>
                          <a:pt x="351" y="192"/>
                        </a:lnTo>
                        <a:lnTo>
                          <a:pt x="332" y="196"/>
                        </a:lnTo>
                        <a:lnTo>
                          <a:pt x="325" y="202"/>
                        </a:lnTo>
                        <a:lnTo>
                          <a:pt x="315" y="202"/>
                        </a:lnTo>
                        <a:lnTo>
                          <a:pt x="308" y="205"/>
                        </a:lnTo>
                        <a:lnTo>
                          <a:pt x="298" y="210"/>
                        </a:lnTo>
                        <a:lnTo>
                          <a:pt x="290" y="210"/>
                        </a:lnTo>
                        <a:lnTo>
                          <a:pt x="286" y="218"/>
                        </a:lnTo>
                        <a:lnTo>
                          <a:pt x="278" y="222"/>
                        </a:lnTo>
                        <a:lnTo>
                          <a:pt x="268" y="228"/>
                        </a:lnTo>
                        <a:lnTo>
                          <a:pt x="263" y="235"/>
                        </a:lnTo>
                        <a:lnTo>
                          <a:pt x="256" y="236"/>
                        </a:lnTo>
                        <a:lnTo>
                          <a:pt x="254" y="244"/>
                        </a:lnTo>
                        <a:lnTo>
                          <a:pt x="252" y="254"/>
                        </a:lnTo>
                        <a:lnTo>
                          <a:pt x="246" y="261"/>
                        </a:lnTo>
                        <a:lnTo>
                          <a:pt x="242" y="270"/>
                        </a:lnTo>
                        <a:lnTo>
                          <a:pt x="242" y="283"/>
                        </a:lnTo>
                        <a:lnTo>
                          <a:pt x="242" y="309"/>
                        </a:lnTo>
                        <a:lnTo>
                          <a:pt x="242" y="317"/>
                        </a:lnTo>
                        <a:lnTo>
                          <a:pt x="242" y="325"/>
                        </a:lnTo>
                        <a:lnTo>
                          <a:pt x="247" y="333"/>
                        </a:lnTo>
                        <a:lnTo>
                          <a:pt x="250" y="351"/>
                        </a:lnTo>
                        <a:lnTo>
                          <a:pt x="250" y="364"/>
                        </a:lnTo>
                        <a:lnTo>
                          <a:pt x="254" y="373"/>
                        </a:lnTo>
                        <a:lnTo>
                          <a:pt x="256" y="385"/>
                        </a:lnTo>
                        <a:lnTo>
                          <a:pt x="263" y="394"/>
                        </a:lnTo>
                        <a:lnTo>
                          <a:pt x="272" y="394"/>
                        </a:lnTo>
                        <a:lnTo>
                          <a:pt x="276" y="403"/>
                        </a:lnTo>
                        <a:lnTo>
                          <a:pt x="284" y="404"/>
                        </a:lnTo>
                        <a:lnTo>
                          <a:pt x="293" y="404"/>
                        </a:lnTo>
                        <a:lnTo>
                          <a:pt x="302" y="408"/>
                        </a:lnTo>
                        <a:lnTo>
                          <a:pt x="303" y="415"/>
                        </a:lnTo>
                        <a:lnTo>
                          <a:pt x="306" y="424"/>
                        </a:lnTo>
                        <a:lnTo>
                          <a:pt x="315" y="434"/>
                        </a:lnTo>
                        <a:lnTo>
                          <a:pt x="325" y="439"/>
                        </a:lnTo>
                        <a:lnTo>
                          <a:pt x="329" y="446"/>
                        </a:lnTo>
                        <a:lnTo>
                          <a:pt x="332" y="454"/>
                        </a:lnTo>
                        <a:lnTo>
                          <a:pt x="334" y="467"/>
                        </a:lnTo>
                        <a:lnTo>
                          <a:pt x="337" y="476"/>
                        </a:lnTo>
                        <a:lnTo>
                          <a:pt x="338" y="486"/>
                        </a:lnTo>
                        <a:lnTo>
                          <a:pt x="341" y="493"/>
                        </a:lnTo>
                        <a:lnTo>
                          <a:pt x="345" y="502"/>
                        </a:lnTo>
                        <a:lnTo>
                          <a:pt x="354" y="519"/>
                        </a:lnTo>
                        <a:lnTo>
                          <a:pt x="354" y="527"/>
                        </a:lnTo>
                        <a:lnTo>
                          <a:pt x="347" y="524"/>
                        </a:lnTo>
                        <a:lnTo>
                          <a:pt x="338" y="524"/>
                        </a:lnTo>
                        <a:lnTo>
                          <a:pt x="329" y="524"/>
                        </a:lnTo>
                        <a:lnTo>
                          <a:pt x="321" y="523"/>
                        </a:lnTo>
                        <a:lnTo>
                          <a:pt x="312" y="519"/>
                        </a:lnTo>
                        <a:lnTo>
                          <a:pt x="303" y="519"/>
                        </a:lnTo>
                        <a:lnTo>
                          <a:pt x="294" y="514"/>
                        </a:lnTo>
                        <a:lnTo>
                          <a:pt x="286" y="508"/>
                        </a:lnTo>
                        <a:lnTo>
                          <a:pt x="278" y="508"/>
                        </a:lnTo>
                        <a:lnTo>
                          <a:pt x="268" y="508"/>
                        </a:lnTo>
                        <a:lnTo>
                          <a:pt x="260" y="508"/>
                        </a:lnTo>
                        <a:lnTo>
                          <a:pt x="252" y="509"/>
                        </a:lnTo>
                        <a:lnTo>
                          <a:pt x="242" y="509"/>
                        </a:lnTo>
                        <a:lnTo>
                          <a:pt x="234" y="509"/>
                        </a:lnTo>
                        <a:lnTo>
                          <a:pt x="226" y="509"/>
                        </a:lnTo>
                        <a:lnTo>
                          <a:pt x="216" y="509"/>
                        </a:lnTo>
                        <a:lnTo>
                          <a:pt x="208" y="509"/>
                        </a:lnTo>
                        <a:lnTo>
                          <a:pt x="204" y="519"/>
                        </a:lnTo>
                        <a:lnTo>
                          <a:pt x="196" y="519"/>
                        </a:lnTo>
                        <a:lnTo>
                          <a:pt x="187" y="523"/>
                        </a:lnTo>
                        <a:lnTo>
                          <a:pt x="179" y="519"/>
                        </a:lnTo>
                        <a:lnTo>
                          <a:pt x="144" y="519"/>
                        </a:lnTo>
                        <a:lnTo>
                          <a:pt x="66" y="454"/>
                        </a:lnTo>
                        <a:lnTo>
                          <a:pt x="24" y="383"/>
                        </a:lnTo>
                        <a:lnTo>
                          <a:pt x="0" y="317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1" name="Freeform 59" descr="Green marble">
                    <a:extLst>
                      <a:ext uri="{FF2B5EF4-FFF2-40B4-BE49-F238E27FC236}">
                        <a16:creationId xmlns:a16="http://schemas.microsoft.com/office/drawing/2014/main" xmlns="" id="{8C796A02-76F6-47F7-9C67-949E3277D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2" y="1644"/>
                    <a:ext cx="673" cy="1390"/>
                  </a:xfrm>
                  <a:custGeom>
                    <a:avLst/>
                    <a:gdLst>
                      <a:gd name="T0" fmla="*/ 94 w 473"/>
                      <a:gd name="T1" fmla="*/ 52 h 856"/>
                      <a:gd name="T2" fmla="*/ 115 w 473"/>
                      <a:gd name="T3" fmla="*/ 104 h 856"/>
                      <a:gd name="T4" fmla="*/ 141 w 473"/>
                      <a:gd name="T5" fmla="*/ 161 h 856"/>
                      <a:gd name="T6" fmla="*/ 155 w 473"/>
                      <a:gd name="T7" fmla="*/ 216 h 856"/>
                      <a:gd name="T8" fmla="*/ 178 w 473"/>
                      <a:gd name="T9" fmla="*/ 270 h 856"/>
                      <a:gd name="T10" fmla="*/ 221 w 473"/>
                      <a:gd name="T11" fmla="*/ 297 h 856"/>
                      <a:gd name="T12" fmla="*/ 263 w 473"/>
                      <a:gd name="T13" fmla="*/ 333 h 856"/>
                      <a:gd name="T14" fmla="*/ 283 w 473"/>
                      <a:gd name="T15" fmla="*/ 409 h 856"/>
                      <a:gd name="T16" fmla="*/ 333 w 473"/>
                      <a:gd name="T17" fmla="*/ 435 h 856"/>
                      <a:gd name="T18" fmla="*/ 373 w 473"/>
                      <a:gd name="T19" fmla="*/ 468 h 856"/>
                      <a:gd name="T20" fmla="*/ 387 w 473"/>
                      <a:gd name="T21" fmla="*/ 526 h 856"/>
                      <a:gd name="T22" fmla="*/ 350 w 473"/>
                      <a:gd name="T23" fmla="*/ 567 h 856"/>
                      <a:gd name="T24" fmla="*/ 341 w 473"/>
                      <a:gd name="T25" fmla="*/ 624 h 856"/>
                      <a:gd name="T26" fmla="*/ 373 w 473"/>
                      <a:gd name="T27" fmla="*/ 666 h 856"/>
                      <a:gd name="T28" fmla="*/ 415 w 473"/>
                      <a:gd name="T29" fmla="*/ 653 h 856"/>
                      <a:gd name="T30" fmla="*/ 435 w 473"/>
                      <a:gd name="T31" fmla="*/ 598 h 856"/>
                      <a:gd name="T32" fmla="*/ 471 w 473"/>
                      <a:gd name="T33" fmla="*/ 576 h 856"/>
                      <a:gd name="T34" fmla="*/ 515 w 473"/>
                      <a:gd name="T35" fmla="*/ 611 h 856"/>
                      <a:gd name="T36" fmla="*/ 558 w 473"/>
                      <a:gd name="T37" fmla="*/ 640 h 856"/>
                      <a:gd name="T38" fmla="*/ 576 w 473"/>
                      <a:gd name="T39" fmla="*/ 701 h 856"/>
                      <a:gd name="T40" fmla="*/ 573 w 473"/>
                      <a:gd name="T41" fmla="*/ 776 h 856"/>
                      <a:gd name="T42" fmla="*/ 569 w 473"/>
                      <a:gd name="T43" fmla="*/ 831 h 856"/>
                      <a:gd name="T44" fmla="*/ 522 w 473"/>
                      <a:gd name="T45" fmla="*/ 856 h 856"/>
                      <a:gd name="T46" fmla="*/ 492 w 473"/>
                      <a:gd name="T47" fmla="*/ 893 h 856"/>
                      <a:gd name="T48" fmla="*/ 450 w 473"/>
                      <a:gd name="T49" fmla="*/ 930 h 856"/>
                      <a:gd name="T50" fmla="*/ 398 w 473"/>
                      <a:gd name="T51" fmla="*/ 942 h 856"/>
                      <a:gd name="T52" fmla="*/ 350 w 473"/>
                      <a:gd name="T53" fmla="*/ 935 h 856"/>
                      <a:gd name="T54" fmla="*/ 303 w 473"/>
                      <a:gd name="T55" fmla="*/ 922 h 856"/>
                      <a:gd name="T56" fmla="*/ 252 w 473"/>
                      <a:gd name="T57" fmla="*/ 935 h 856"/>
                      <a:gd name="T58" fmla="*/ 229 w 473"/>
                      <a:gd name="T59" fmla="*/ 994 h 856"/>
                      <a:gd name="T60" fmla="*/ 238 w 473"/>
                      <a:gd name="T61" fmla="*/ 1054 h 856"/>
                      <a:gd name="T62" fmla="*/ 258 w 473"/>
                      <a:gd name="T63" fmla="*/ 1119 h 856"/>
                      <a:gd name="T64" fmla="*/ 266 w 473"/>
                      <a:gd name="T65" fmla="*/ 1171 h 856"/>
                      <a:gd name="T66" fmla="*/ 252 w 473"/>
                      <a:gd name="T67" fmla="*/ 1216 h 856"/>
                      <a:gd name="T68" fmla="*/ 215 w 473"/>
                      <a:gd name="T69" fmla="*/ 1260 h 856"/>
                      <a:gd name="T70" fmla="*/ 166 w 473"/>
                      <a:gd name="T71" fmla="*/ 1276 h 856"/>
                      <a:gd name="T72" fmla="*/ 129 w 473"/>
                      <a:gd name="T73" fmla="*/ 1299 h 856"/>
                      <a:gd name="T74" fmla="*/ 83 w 473"/>
                      <a:gd name="T75" fmla="*/ 1314 h 856"/>
                      <a:gd name="T76" fmla="*/ 33 w 473"/>
                      <a:gd name="T77" fmla="*/ 1314 h 856"/>
                      <a:gd name="T78" fmla="*/ 3 w 473"/>
                      <a:gd name="T79" fmla="*/ 1338 h 856"/>
                      <a:gd name="T80" fmla="*/ 48 w 473"/>
                      <a:gd name="T81" fmla="*/ 1354 h 856"/>
                      <a:gd name="T82" fmla="*/ 98 w 473"/>
                      <a:gd name="T83" fmla="*/ 1390 h 856"/>
                      <a:gd name="T84" fmla="*/ 164 w 473"/>
                      <a:gd name="T85" fmla="*/ 1369 h 856"/>
                      <a:gd name="T86" fmla="*/ 229 w 473"/>
                      <a:gd name="T87" fmla="*/ 1367 h 856"/>
                      <a:gd name="T88" fmla="*/ 441 w 473"/>
                      <a:gd name="T89" fmla="*/ 1232 h 856"/>
                      <a:gd name="T90" fmla="*/ 662 w 473"/>
                      <a:gd name="T91" fmla="*/ 846 h 856"/>
                      <a:gd name="T92" fmla="*/ 613 w 473"/>
                      <a:gd name="T93" fmla="*/ 396 h 856"/>
                      <a:gd name="T94" fmla="*/ 418 w 473"/>
                      <a:gd name="T95" fmla="*/ 133 h 856"/>
                      <a:gd name="T96" fmla="*/ 83 w 473"/>
                      <a:gd name="T97" fmla="*/ 0 h 85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73"/>
                      <a:gd name="T148" fmla="*/ 0 h 856"/>
                      <a:gd name="T149" fmla="*/ 473 w 473"/>
                      <a:gd name="T150" fmla="*/ 856 h 85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73" h="856">
                        <a:moveTo>
                          <a:pt x="58" y="0"/>
                        </a:moveTo>
                        <a:lnTo>
                          <a:pt x="64" y="2"/>
                        </a:lnTo>
                        <a:lnTo>
                          <a:pt x="64" y="14"/>
                        </a:lnTo>
                        <a:lnTo>
                          <a:pt x="66" y="32"/>
                        </a:lnTo>
                        <a:lnTo>
                          <a:pt x="69" y="44"/>
                        </a:lnTo>
                        <a:lnTo>
                          <a:pt x="69" y="52"/>
                        </a:lnTo>
                        <a:lnTo>
                          <a:pt x="74" y="60"/>
                        </a:lnTo>
                        <a:lnTo>
                          <a:pt x="81" y="64"/>
                        </a:lnTo>
                        <a:lnTo>
                          <a:pt x="83" y="72"/>
                        </a:lnTo>
                        <a:lnTo>
                          <a:pt x="89" y="80"/>
                        </a:lnTo>
                        <a:lnTo>
                          <a:pt x="91" y="89"/>
                        </a:lnTo>
                        <a:lnTo>
                          <a:pt x="99" y="99"/>
                        </a:lnTo>
                        <a:lnTo>
                          <a:pt x="99" y="107"/>
                        </a:lnTo>
                        <a:lnTo>
                          <a:pt x="103" y="116"/>
                        </a:lnTo>
                        <a:lnTo>
                          <a:pt x="107" y="125"/>
                        </a:lnTo>
                        <a:lnTo>
                          <a:pt x="109" y="133"/>
                        </a:lnTo>
                        <a:lnTo>
                          <a:pt x="113" y="147"/>
                        </a:lnTo>
                        <a:lnTo>
                          <a:pt x="113" y="155"/>
                        </a:lnTo>
                        <a:lnTo>
                          <a:pt x="117" y="161"/>
                        </a:lnTo>
                        <a:lnTo>
                          <a:pt x="125" y="166"/>
                        </a:lnTo>
                        <a:lnTo>
                          <a:pt x="133" y="167"/>
                        </a:lnTo>
                        <a:lnTo>
                          <a:pt x="141" y="171"/>
                        </a:lnTo>
                        <a:lnTo>
                          <a:pt x="147" y="179"/>
                        </a:lnTo>
                        <a:lnTo>
                          <a:pt x="155" y="183"/>
                        </a:lnTo>
                        <a:lnTo>
                          <a:pt x="163" y="187"/>
                        </a:lnTo>
                        <a:lnTo>
                          <a:pt x="172" y="192"/>
                        </a:lnTo>
                        <a:lnTo>
                          <a:pt x="177" y="200"/>
                        </a:lnTo>
                        <a:lnTo>
                          <a:pt x="185" y="205"/>
                        </a:lnTo>
                        <a:lnTo>
                          <a:pt x="185" y="213"/>
                        </a:lnTo>
                        <a:lnTo>
                          <a:pt x="189" y="222"/>
                        </a:lnTo>
                        <a:lnTo>
                          <a:pt x="193" y="243"/>
                        </a:lnTo>
                        <a:lnTo>
                          <a:pt x="199" y="252"/>
                        </a:lnTo>
                        <a:lnTo>
                          <a:pt x="207" y="258"/>
                        </a:lnTo>
                        <a:lnTo>
                          <a:pt x="215" y="260"/>
                        </a:lnTo>
                        <a:lnTo>
                          <a:pt x="224" y="262"/>
                        </a:lnTo>
                        <a:lnTo>
                          <a:pt x="234" y="268"/>
                        </a:lnTo>
                        <a:lnTo>
                          <a:pt x="237" y="278"/>
                        </a:lnTo>
                        <a:lnTo>
                          <a:pt x="244" y="282"/>
                        </a:lnTo>
                        <a:lnTo>
                          <a:pt x="254" y="286"/>
                        </a:lnTo>
                        <a:lnTo>
                          <a:pt x="262" y="288"/>
                        </a:lnTo>
                        <a:lnTo>
                          <a:pt x="266" y="300"/>
                        </a:lnTo>
                        <a:lnTo>
                          <a:pt x="275" y="307"/>
                        </a:lnTo>
                        <a:lnTo>
                          <a:pt x="275" y="315"/>
                        </a:lnTo>
                        <a:lnTo>
                          <a:pt x="272" y="324"/>
                        </a:lnTo>
                        <a:lnTo>
                          <a:pt x="264" y="329"/>
                        </a:lnTo>
                        <a:lnTo>
                          <a:pt x="258" y="337"/>
                        </a:lnTo>
                        <a:lnTo>
                          <a:pt x="250" y="342"/>
                        </a:lnTo>
                        <a:lnTo>
                          <a:pt x="246" y="349"/>
                        </a:lnTo>
                        <a:lnTo>
                          <a:pt x="246" y="358"/>
                        </a:lnTo>
                        <a:lnTo>
                          <a:pt x="244" y="368"/>
                        </a:lnTo>
                        <a:lnTo>
                          <a:pt x="240" y="376"/>
                        </a:lnTo>
                        <a:lnTo>
                          <a:pt x="240" y="384"/>
                        </a:lnTo>
                        <a:lnTo>
                          <a:pt x="242" y="392"/>
                        </a:lnTo>
                        <a:lnTo>
                          <a:pt x="246" y="401"/>
                        </a:lnTo>
                        <a:lnTo>
                          <a:pt x="254" y="406"/>
                        </a:lnTo>
                        <a:lnTo>
                          <a:pt x="262" y="410"/>
                        </a:lnTo>
                        <a:lnTo>
                          <a:pt x="270" y="415"/>
                        </a:lnTo>
                        <a:lnTo>
                          <a:pt x="280" y="415"/>
                        </a:lnTo>
                        <a:lnTo>
                          <a:pt x="288" y="410"/>
                        </a:lnTo>
                        <a:lnTo>
                          <a:pt x="292" y="402"/>
                        </a:lnTo>
                        <a:lnTo>
                          <a:pt x="292" y="394"/>
                        </a:lnTo>
                        <a:lnTo>
                          <a:pt x="296" y="385"/>
                        </a:lnTo>
                        <a:lnTo>
                          <a:pt x="300" y="375"/>
                        </a:lnTo>
                        <a:lnTo>
                          <a:pt x="306" y="368"/>
                        </a:lnTo>
                        <a:lnTo>
                          <a:pt x="306" y="359"/>
                        </a:lnTo>
                        <a:lnTo>
                          <a:pt x="314" y="355"/>
                        </a:lnTo>
                        <a:lnTo>
                          <a:pt x="322" y="354"/>
                        </a:lnTo>
                        <a:lnTo>
                          <a:pt x="331" y="355"/>
                        </a:lnTo>
                        <a:lnTo>
                          <a:pt x="340" y="359"/>
                        </a:lnTo>
                        <a:lnTo>
                          <a:pt x="348" y="364"/>
                        </a:lnTo>
                        <a:lnTo>
                          <a:pt x="357" y="366"/>
                        </a:lnTo>
                        <a:lnTo>
                          <a:pt x="362" y="376"/>
                        </a:lnTo>
                        <a:lnTo>
                          <a:pt x="370" y="380"/>
                        </a:lnTo>
                        <a:lnTo>
                          <a:pt x="376" y="388"/>
                        </a:lnTo>
                        <a:lnTo>
                          <a:pt x="383" y="392"/>
                        </a:lnTo>
                        <a:lnTo>
                          <a:pt x="392" y="394"/>
                        </a:lnTo>
                        <a:lnTo>
                          <a:pt x="398" y="402"/>
                        </a:lnTo>
                        <a:lnTo>
                          <a:pt x="400" y="415"/>
                        </a:lnTo>
                        <a:lnTo>
                          <a:pt x="403" y="424"/>
                        </a:lnTo>
                        <a:lnTo>
                          <a:pt x="405" y="432"/>
                        </a:lnTo>
                        <a:lnTo>
                          <a:pt x="403" y="448"/>
                        </a:lnTo>
                        <a:lnTo>
                          <a:pt x="403" y="456"/>
                        </a:lnTo>
                        <a:lnTo>
                          <a:pt x="403" y="471"/>
                        </a:lnTo>
                        <a:lnTo>
                          <a:pt x="403" y="478"/>
                        </a:lnTo>
                        <a:lnTo>
                          <a:pt x="403" y="486"/>
                        </a:lnTo>
                        <a:lnTo>
                          <a:pt x="403" y="497"/>
                        </a:lnTo>
                        <a:lnTo>
                          <a:pt x="403" y="504"/>
                        </a:lnTo>
                        <a:lnTo>
                          <a:pt x="400" y="512"/>
                        </a:lnTo>
                        <a:lnTo>
                          <a:pt x="393" y="517"/>
                        </a:lnTo>
                        <a:lnTo>
                          <a:pt x="384" y="522"/>
                        </a:lnTo>
                        <a:lnTo>
                          <a:pt x="376" y="525"/>
                        </a:lnTo>
                        <a:lnTo>
                          <a:pt x="367" y="527"/>
                        </a:lnTo>
                        <a:lnTo>
                          <a:pt x="362" y="533"/>
                        </a:lnTo>
                        <a:lnTo>
                          <a:pt x="358" y="542"/>
                        </a:lnTo>
                        <a:lnTo>
                          <a:pt x="352" y="550"/>
                        </a:lnTo>
                        <a:lnTo>
                          <a:pt x="346" y="550"/>
                        </a:lnTo>
                        <a:lnTo>
                          <a:pt x="336" y="554"/>
                        </a:lnTo>
                        <a:lnTo>
                          <a:pt x="331" y="564"/>
                        </a:lnTo>
                        <a:lnTo>
                          <a:pt x="324" y="572"/>
                        </a:lnTo>
                        <a:lnTo>
                          <a:pt x="316" y="573"/>
                        </a:lnTo>
                        <a:lnTo>
                          <a:pt x="306" y="578"/>
                        </a:lnTo>
                        <a:lnTo>
                          <a:pt x="298" y="582"/>
                        </a:lnTo>
                        <a:lnTo>
                          <a:pt x="290" y="584"/>
                        </a:lnTo>
                        <a:lnTo>
                          <a:pt x="280" y="580"/>
                        </a:lnTo>
                        <a:lnTo>
                          <a:pt x="272" y="578"/>
                        </a:lnTo>
                        <a:lnTo>
                          <a:pt x="264" y="578"/>
                        </a:lnTo>
                        <a:lnTo>
                          <a:pt x="254" y="578"/>
                        </a:lnTo>
                        <a:lnTo>
                          <a:pt x="246" y="576"/>
                        </a:lnTo>
                        <a:lnTo>
                          <a:pt x="239" y="572"/>
                        </a:lnTo>
                        <a:lnTo>
                          <a:pt x="229" y="568"/>
                        </a:lnTo>
                        <a:lnTo>
                          <a:pt x="221" y="568"/>
                        </a:lnTo>
                        <a:lnTo>
                          <a:pt x="213" y="568"/>
                        </a:lnTo>
                        <a:lnTo>
                          <a:pt x="203" y="568"/>
                        </a:lnTo>
                        <a:lnTo>
                          <a:pt x="195" y="568"/>
                        </a:lnTo>
                        <a:lnTo>
                          <a:pt x="187" y="573"/>
                        </a:lnTo>
                        <a:lnTo>
                          <a:pt x="177" y="576"/>
                        </a:lnTo>
                        <a:lnTo>
                          <a:pt x="173" y="584"/>
                        </a:lnTo>
                        <a:lnTo>
                          <a:pt x="173" y="598"/>
                        </a:lnTo>
                        <a:lnTo>
                          <a:pt x="167" y="606"/>
                        </a:lnTo>
                        <a:lnTo>
                          <a:pt x="161" y="612"/>
                        </a:lnTo>
                        <a:lnTo>
                          <a:pt x="159" y="629"/>
                        </a:lnTo>
                        <a:lnTo>
                          <a:pt x="159" y="636"/>
                        </a:lnTo>
                        <a:lnTo>
                          <a:pt x="161" y="644"/>
                        </a:lnTo>
                        <a:lnTo>
                          <a:pt x="167" y="649"/>
                        </a:lnTo>
                        <a:lnTo>
                          <a:pt x="167" y="657"/>
                        </a:lnTo>
                        <a:lnTo>
                          <a:pt x="172" y="666"/>
                        </a:lnTo>
                        <a:lnTo>
                          <a:pt x="177" y="675"/>
                        </a:lnTo>
                        <a:lnTo>
                          <a:pt x="181" y="689"/>
                        </a:lnTo>
                        <a:lnTo>
                          <a:pt x="185" y="695"/>
                        </a:lnTo>
                        <a:lnTo>
                          <a:pt x="185" y="705"/>
                        </a:lnTo>
                        <a:lnTo>
                          <a:pt x="185" y="715"/>
                        </a:lnTo>
                        <a:lnTo>
                          <a:pt x="187" y="721"/>
                        </a:lnTo>
                        <a:lnTo>
                          <a:pt x="193" y="725"/>
                        </a:lnTo>
                        <a:lnTo>
                          <a:pt x="193" y="736"/>
                        </a:lnTo>
                        <a:lnTo>
                          <a:pt x="187" y="743"/>
                        </a:lnTo>
                        <a:lnTo>
                          <a:pt x="177" y="749"/>
                        </a:lnTo>
                        <a:lnTo>
                          <a:pt x="173" y="756"/>
                        </a:lnTo>
                        <a:lnTo>
                          <a:pt x="165" y="764"/>
                        </a:lnTo>
                        <a:lnTo>
                          <a:pt x="155" y="769"/>
                        </a:lnTo>
                        <a:lnTo>
                          <a:pt x="151" y="776"/>
                        </a:lnTo>
                        <a:lnTo>
                          <a:pt x="143" y="782"/>
                        </a:lnTo>
                        <a:lnTo>
                          <a:pt x="135" y="785"/>
                        </a:lnTo>
                        <a:lnTo>
                          <a:pt x="125" y="786"/>
                        </a:lnTo>
                        <a:lnTo>
                          <a:pt x="117" y="786"/>
                        </a:lnTo>
                        <a:lnTo>
                          <a:pt x="109" y="791"/>
                        </a:lnTo>
                        <a:lnTo>
                          <a:pt x="107" y="799"/>
                        </a:lnTo>
                        <a:lnTo>
                          <a:pt x="100" y="800"/>
                        </a:lnTo>
                        <a:lnTo>
                          <a:pt x="91" y="800"/>
                        </a:lnTo>
                        <a:lnTo>
                          <a:pt x="83" y="804"/>
                        </a:lnTo>
                        <a:lnTo>
                          <a:pt x="75" y="808"/>
                        </a:lnTo>
                        <a:lnTo>
                          <a:pt x="66" y="809"/>
                        </a:lnTo>
                        <a:lnTo>
                          <a:pt x="58" y="809"/>
                        </a:lnTo>
                        <a:lnTo>
                          <a:pt x="49" y="809"/>
                        </a:lnTo>
                        <a:lnTo>
                          <a:pt x="40" y="809"/>
                        </a:lnTo>
                        <a:lnTo>
                          <a:pt x="32" y="809"/>
                        </a:lnTo>
                        <a:lnTo>
                          <a:pt x="23" y="809"/>
                        </a:lnTo>
                        <a:lnTo>
                          <a:pt x="14" y="809"/>
                        </a:lnTo>
                        <a:lnTo>
                          <a:pt x="6" y="809"/>
                        </a:lnTo>
                        <a:lnTo>
                          <a:pt x="0" y="818"/>
                        </a:lnTo>
                        <a:lnTo>
                          <a:pt x="2" y="824"/>
                        </a:lnTo>
                        <a:lnTo>
                          <a:pt x="10" y="830"/>
                        </a:lnTo>
                        <a:lnTo>
                          <a:pt x="18" y="830"/>
                        </a:lnTo>
                        <a:lnTo>
                          <a:pt x="26" y="830"/>
                        </a:lnTo>
                        <a:lnTo>
                          <a:pt x="34" y="834"/>
                        </a:lnTo>
                        <a:lnTo>
                          <a:pt x="43" y="834"/>
                        </a:lnTo>
                        <a:lnTo>
                          <a:pt x="52" y="834"/>
                        </a:lnTo>
                        <a:lnTo>
                          <a:pt x="60" y="838"/>
                        </a:lnTo>
                        <a:lnTo>
                          <a:pt x="69" y="856"/>
                        </a:lnTo>
                        <a:lnTo>
                          <a:pt x="85" y="856"/>
                        </a:lnTo>
                        <a:lnTo>
                          <a:pt x="103" y="854"/>
                        </a:lnTo>
                        <a:lnTo>
                          <a:pt x="109" y="848"/>
                        </a:lnTo>
                        <a:lnTo>
                          <a:pt x="115" y="843"/>
                        </a:lnTo>
                        <a:lnTo>
                          <a:pt x="125" y="842"/>
                        </a:lnTo>
                        <a:lnTo>
                          <a:pt x="135" y="842"/>
                        </a:lnTo>
                        <a:lnTo>
                          <a:pt x="151" y="842"/>
                        </a:lnTo>
                        <a:lnTo>
                          <a:pt x="161" y="842"/>
                        </a:lnTo>
                        <a:lnTo>
                          <a:pt x="167" y="842"/>
                        </a:lnTo>
                        <a:lnTo>
                          <a:pt x="169" y="834"/>
                        </a:lnTo>
                        <a:lnTo>
                          <a:pt x="244" y="800"/>
                        </a:lnTo>
                        <a:lnTo>
                          <a:pt x="310" y="759"/>
                        </a:lnTo>
                        <a:lnTo>
                          <a:pt x="372" y="705"/>
                        </a:lnTo>
                        <a:lnTo>
                          <a:pt x="413" y="649"/>
                        </a:lnTo>
                        <a:lnTo>
                          <a:pt x="443" y="593"/>
                        </a:lnTo>
                        <a:lnTo>
                          <a:pt x="465" y="521"/>
                        </a:lnTo>
                        <a:lnTo>
                          <a:pt x="473" y="448"/>
                        </a:lnTo>
                        <a:lnTo>
                          <a:pt x="470" y="375"/>
                        </a:lnTo>
                        <a:lnTo>
                          <a:pt x="460" y="315"/>
                        </a:lnTo>
                        <a:lnTo>
                          <a:pt x="431" y="244"/>
                        </a:lnTo>
                        <a:lnTo>
                          <a:pt x="409" y="200"/>
                        </a:lnTo>
                        <a:lnTo>
                          <a:pt x="370" y="155"/>
                        </a:lnTo>
                        <a:lnTo>
                          <a:pt x="336" y="113"/>
                        </a:lnTo>
                        <a:lnTo>
                          <a:pt x="294" y="82"/>
                        </a:lnTo>
                        <a:lnTo>
                          <a:pt x="237" y="56"/>
                        </a:lnTo>
                        <a:lnTo>
                          <a:pt x="177" y="32"/>
                        </a:lnTo>
                        <a:lnTo>
                          <a:pt x="121" y="8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2" name="Freeform 60">
                    <a:extLst>
                      <a:ext uri="{FF2B5EF4-FFF2-40B4-BE49-F238E27FC236}">
                        <a16:creationId xmlns:a16="http://schemas.microsoft.com/office/drawing/2014/main" xmlns="" id="{5BAC0345-B730-4945-B2D8-A3D126924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7" y="1620"/>
                    <a:ext cx="1187" cy="1438"/>
                  </a:xfrm>
                  <a:custGeom>
                    <a:avLst/>
                    <a:gdLst>
                      <a:gd name="T0" fmla="*/ 1115 w 835"/>
                      <a:gd name="T1" fmla="*/ 138 h 886"/>
                      <a:gd name="T2" fmla="*/ 1024 w 835"/>
                      <a:gd name="T3" fmla="*/ 83 h 886"/>
                      <a:gd name="T4" fmla="*/ 940 w 835"/>
                      <a:gd name="T5" fmla="*/ 49 h 886"/>
                      <a:gd name="T6" fmla="*/ 861 w 835"/>
                      <a:gd name="T7" fmla="*/ 21 h 886"/>
                      <a:gd name="T8" fmla="*/ 778 w 835"/>
                      <a:gd name="T9" fmla="*/ 0 h 886"/>
                      <a:gd name="T10" fmla="*/ 657 w 835"/>
                      <a:gd name="T11" fmla="*/ 0 h 886"/>
                      <a:gd name="T12" fmla="*/ 553 w 835"/>
                      <a:gd name="T13" fmla="*/ 13 h 886"/>
                      <a:gd name="T14" fmla="*/ 472 w 835"/>
                      <a:gd name="T15" fmla="*/ 39 h 886"/>
                      <a:gd name="T16" fmla="*/ 399 w 835"/>
                      <a:gd name="T17" fmla="*/ 70 h 886"/>
                      <a:gd name="T18" fmla="*/ 317 w 835"/>
                      <a:gd name="T19" fmla="*/ 102 h 886"/>
                      <a:gd name="T20" fmla="*/ 254 w 835"/>
                      <a:gd name="T21" fmla="*/ 159 h 886"/>
                      <a:gd name="T22" fmla="*/ 182 w 835"/>
                      <a:gd name="T23" fmla="*/ 222 h 886"/>
                      <a:gd name="T24" fmla="*/ 128 w 835"/>
                      <a:gd name="T25" fmla="*/ 294 h 886"/>
                      <a:gd name="T26" fmla="*/ 90 w 835"/>
                      <a:gd name="T27" fmla="*/ 377 h 886"/>
                      <a:gd name="T28" fmla="*/ 37 w 835"/>
                      <a:gd name="T29" fmla="*/ 484 h 886"/>
                      <a:gd name="T30" fmla="*/ 17 w 835"/>
                      <a:gd name="T31" fmla="*/ 566 h 886"/>
                      <a:gd name="T32" fmla="*/ 4 w 835"/>
                      <a:gd name="T33" fmla="*/ 683 h 886"/>
                      <a:gd name="T34" fmla="*/ 0 w 835"/>
                      <a:gd name="T35" fmla="*/ 795 h 886"/>
                      <a:gd name="T36" fmla="*/ 31 w 835"/>
                      <a:gd name="T37" fmla="*/ 945 h 886"/>
                      <a:gd name="T38" fmla="*/ 84 w 835"/>
                      <a:gd name="T39" fmla="*/ 1055 h 886"/>
                      <a:gd name="T40" fmla="*/ 145 w 835"/>
                      <a:gd name="T41" fmla="*/ 1162 h 886"/>
                      <a:gd name="T42" fmla="*/ 223 w 835"/>
                      <a:gd name="T43" fmla="*/ 1251 h 886"/>
                      <a:gd name="T44" fmla="*/ 303 w 835"/>
                      <a:gd name="T45" fmla="*/ 1311 h 886"/>
                      <a:gd name="T46" fmla="*/ 408 w 835"/>
                      <a:gd name="T47" fmla="*/ 1376 h 886"/>
                      <a:gd name="T48" fmla="*/ 499 w 835"/>
                      <a:gd name="T49" fmla="*/ 1410 h 886"/>
                      <a:gd name="T50" fmla="*/ 596 w 835"/>
                      <a:gd name="T51" fmla="*/ 1432 h 886"/>
                      <a:gd name="T52" fmla="*/ 685 w 835"/>
                      <a:gd name="T53" fmla="*/ 1438 h 886"/>
                      <a:gd name="T54" fmla="*/ 643 w 835"/>
                      <a:gd name="T55" fmla="*/ 1402 h 886"/>
                      <a:gd name="T56" fmla="*/ 529 w 835"/>
                      <a:gd name="T57" fmla="*/ 1384 h 886"/>
                      <a:gd name="T58" fmla="*/ 442 w 835"/>
                      <a:gd name="T59" fmla="*/ 1357 h 886"/>
                      <a:gd name="T60" fmla="*/ 358 w 835"/>
                      <a:gd name="T61" fmla="*/ 1307 h 886"/>
                      <a:gd name="T62" fmla="*/ 272 w 835"/>
                      <a:gd name="T63" fmla="*/ 1250 h 886"/>
                      <a:gd name="T64" fmla="*/ 200 w 835"/>
                      <a:gd name="T65" fmla="*/ 1183 h 886"/>
                      <a:gd name="T66" fmla="*/ 139 w 835"/>
                      <a:gd name="T67" fmla="*/ 1110 h 886"/>
                      <a:gd name="T68" fmla="*/ 92 w 835"/>
                      <a:gd name="T69" fmla="*/ 1016 h 886"/>
                      <a:gd name="T70" fmla="*/ 41 w 835"/>
                      <a:gd name="T71" fmla="*/ 857 h 886"/>
                      <a:gd name="T72" fmla="*/ 28 w 835"/>
                      <a:gd name="T73" fmla="*/ 751 h 886"/>
                      <a:gd name="T74" fmla="*/ 37 w 835"/>
                      <a:gd name="T75" fmla="*/ 626 h 886"/>
                      <a:gd name="T76" fmla="*/ 55 w 835"/>
                      <a:gd name="T77" fmla="*/ 492 h 886"/>
                      <a:gd name="T78" fmla="*/ 104 w 835"/>
                      <a:gd name="T79" fmla="*/ 401 h 886"/>
                      <a:gd name="T80" fmla="*/ 171 w 835"/>
                      <a:gd name="T81" fmla="*/ 297 h 886"/>
                      <a:gd name="T82" fmla="*/ 254 w 835"/>
                      <a:gd name="T83" fmla="*/ 206 h 886"/>
                      <a:gd name="T84" fmla="*/ 327 w 835"/>
                      <a:gd name="T85" fmla="*/ 144 h 886"/>
                      <a:gd name="T86" fmla="*/ 401 w 835"/>
                      <a:gd name="T87" fmla="*/ 104 h 886"/>
                      <a:gd name="T88" fmla="*/ 493 w 835"/>
                      <a:gd name="T89" fmla="*/ 70 h 886"/>
                      <a:gd name="T90" fmla="*/ 593 w 835"/>
                      <a:gd name="T91" fmla="*/ 42 h 886"/>
                      <a:gd name="T92" fmla="*/ 704 w 835"/>
                      <a:gd name="T93" fmla="*/ 32 h 886"/>
                      <a:gd name="T94" fmla="*/ 825 w 835"/>
                      <a:gd name="T95" fmla="*/ 42 h 886"/>
                      <a:gd name="T96" fmla="*/ 920 w 835"/>
                      <a:gd name="T97" fmla="*/ 76 h 886"/>
                      <a:gd name="T98" fmla="*/ 1012 w 835"/>
                      <a:gd name="T99" fmla="*/ 122 h 886"/>
                      <a:gd name="T100" fmla="*/ 1099 w 835"/>
                      <a:gd name="T101" fmla="*/ 169 h 886"/>
                      <a:gd name="T102" fmla="*/ 1187 w 835"/>
                      <a:gd name="T103" fmla="*/ 229 h 886"/>
                      <a:gd name="T104" fmla="*/ 1115 w 835"/>
                      <a:gd name="T105" fmla="*/ 138 h 88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835"/>
                      <a:gd name="T160" fmla="*/ 0 h 886"/>
                      <a:gd name="T161" fmla="*/ 835 w 835"/>
                      <a:gd name="T162" fmla="*/ 886 h 88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835" h="886">
                        <a:moveTo>
                          <a:pt x="784" y="85"/>
                        </a:moveTo>
                        <a:lnTo>
                          <a:pt x="720" y="51"/>
                        </a:lnTo>
                        <a:lnTo>
                          <a:pt x="661" y="30"/>
                        </a:lnTo>
                        <a:lnTo>
                          <a:pt x="606" y="13"/>
                        </a:lnTo>
                        <a:lnTo>
                          <a:pt x="547" y="0"/>
                        </a:lnTo>
                        <a:lnTo>
                          <a:pt x="462" y="0"/>
                        </a:lnTo>
                        <a:lnTo>
                          <a:pt x="389" y="8"/>
                        </a:lnTo>
                        <a:lnTo>
                          <a:pt x="332" y="24"/>
                        </a:lnTo>
                        <a:lnTo>
                          <a:pt x="281" y="43"/>
                        </a:lnTo>
                        <a:lnTo>
                          <a:pt x="223" y="63"/>
                        </a:lnTo>
                        <a:lnTo>
                          <a:pt x="179" y="98"/>
                        </a:lnTo>
                        <a:lnTo>
                          <a:pt x="128" y="137"/>
                        </a:lnTo>
                        <a:lnTo>
                          <a:pt x="90" y="181"/>
                        </a:lnTo>
                        <a:lnTo>
                          <a:pt x="63" y="232"/>
                        </a:lnTo>
                        <a:lnTo>
                          <a:pt x="26" y="298"/>
                        </a:lnTo>
                        <a:lnTo>
                          <a:pt x="12" y="349"/>
                        </a:lnTo>
                        <a:lnTo>
                          <a:pt x="3" y="421"/>
                        </a:lnTo>
                        <a:lnTo>
                          <a:pt x="0" y="490"/>
                        </a:lnTo>
                        <a:lnTo>
                          <a:pt x="22" y="582"/>
                        </a:lnTo>
                        <a:lnTo>
                          <a:pt x="59" y="650"/>
                        </a:lnTo>
                        <a:lnTo>
                          <a:pt x="102" y="716"/>
                        </a:lnTo>
                        <a:lnTo>
                          <a:pt x="157" y="771"/>
                        </a:lnTo>
                        <a:lnTo>
                          <a:pt x="213" y="808"/>
                        </a:lnTo>
                        <a:lnTo>
                          <a:pt x="287" y="848"/>
                        </a:lnTo>
                        <a:lnTo>
                          <a:pt x="351" y="869"/>
                        </a:lnTo>
                        <a:lnTo>
                          <a:pt x="419" y="882"/>
                        </a:lnTo>
                        <a:lnTo>
                          <a:pt x="482" y="886"/>
                        </a:lnTo>
                        <a:lnTo>
                          <a:pt x="452" y="864"/>
                        </a:lnTo>
                        <a:lnTo>
                          <a:pt x="372" y="853"/>
                        </a:lnTo>
                        <a:lnTo>
                          <a:pt x="311" y="836"/>
                        </a:lnTo>
                        <a:lnTo>
                          <a:pt x="252" y="805"/>
                        </a:lnTo>
                        <a:lnTo>
                          <a:pt x="191" y="770"/>
                        </a:lnTo>
                        <a:lnTo>
                          <a:pt x="141" y="729"/>
                        </a:lnTo>
                        <a:lnTo>
                          <a:pt x="98" y="684"/>
                        </a:lnTo>
                        <a:lnTo>
                          <a:pt x="65" y="626"/>
                        </a:lnTo>
                        <a:lnTo>
                          <a:pt x="29" y="528"/>
                        </a:lnTo>
                        <a:lnTo>
                          <a:pt x="20" y="463"/>
                        </a:lnTo>
                        <a:lnTo>
                          <a:pt x="26" y="386"/>
                        </a:lnTo>
                        <a:lnTo>
                          <a:pt x="39" y="303"/>
                        </a:lnTo>
                        <a:lnTo>
                          <a:pt x="73" y="247"/>
                        </a:lnTo>
                        <a:lnTo>
                          <a:pt x="120" y="183"/>
                        </a:lnTo>
                        <a:lnTo>
                          <a:pt x="179" y="127"/>
                        </a:lnTo>
                        <a:lnTo>
                          <a:pt x="230" y="89"/>
                        </a:lnTo>
                        <a:lnTo>
                          <a:pt x="282" y="64"/>
                        </a:lnTo>
                        <a:lnTo>
                          <a:pt x="347" y="43"/>
                        </a:lnTo>
                        <a:lnTo>
                          <a:pt x="417" y="26"/>
                        </a:lnTo>
                        <a:lnTo>
                          <a:pt x="495" y="20"/>
                        </a:lnTo>
                        <a:lnTo>
                          <a:pt x="580" y="26"/>
                        </a:lnTo>
                        <a:lnTo>
                          <a:pt x="647" y="47"/>
                        </a:lnTo>
                        <a:lnTo>
                          <a:pt x="712" y="75"/>
                        </a:lnTo>
                        <a:lnTo>
                          <a:pt x="773" y="104"/>
                        </a:lnTo>
                        <a:lnTo>
                          <a:pt x="835" y="141"/>
                        </a:lnTo>
                        <a:lnTo>
                          <a:pt x="784" y="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3" name="Freeform 61">
                    <a:extLst>
                      <a:ext uri="{FF2B5EF4-FFF2-40B4-BE49-F238E27FC236}">
                        <a16:creationId xmlns:a16="http://schemas.microsoft.com/office/drawing/2014/main" xmlns="" id="{B642F207-D9A5-4EBF-B9C4-B973D499C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9" y="1729"/>
                    <a:ext cx="859" cy="1332"/>
                  </a:xfrm>
                  <a:custGeom>
                    <a:avLst/>
                    <a:gdLst>
                      <a:gd name="T0" fmla="*/ 664 w 605"/>
                      <a:gd name="T1" fmla="*/ 88 h 821"/>
                      <a:gd name="T2" fmla="*/ 579 w 605"/>
                      <a:gd name="T3" fmla="*/ 19 h 821"/>
                      <a:gd name="T4" fmla="*/ 514 w 605"/>
                      <a:gd name="T5" fmla="*/ 0 h 821"/>
                      <a:gd name="T6" fmla="*/ 626 w 605"/>
                      <a:gd name="T7" fmla="*/ 88 h 821"/>
                      <a:gd name="T8" fmla="*/ 674 w 605"/>
                      <a:gd name="T9" fmla="*/ 154 h 821"/>
                      <a:gd name="T10" fmla="*/ 741 w 605"/>
                      <a:gd name="T11" fmla="*/ 255 h 821"/>
                      <a:gd name="T12" fmla="*/ 782 w 605"/>
                      <a:gd name="T13" fmla="*/ 350 h 821"/>
                      <a:gd name="T14" fmla="*/ 814 w 605"/>
                      <a:gd name="T15" fmla="*/ 435 h 821"/>
                      <a:gd name="T16" fmla="*/ 833 w 605"/>
                      <a:gd name="T17" fmla="*/ 532 h 821"/>
                      <a:gd name="T18" fmla="*/ 833 w 605"/>
                      <a:gd name="T19" fmla="*/ 644 h 821"/>
                      <a:gd name="T20" fmla="*/ 826 w 605"/>
                      <a:gd name="T21" fmla="*/ 732 h 821"/>
                      <a:gd name="T22" fmla="*/ 798 w 605"/>
                      <a:gd name="T23" fmla="*/ 827 h 821"/>
                      <a:gd name="T24" fmla="*/ 768 w 605"/>
                      <a:gd name="T25" fmla="*/ 907 h 821"/>
                      <a:gd name="T26" fmla="*/ 717 w 605"/>
                      <a:gd name="T27" fmla="*/ 1001 h 821"/>
                      <a:gd name="T28" fmla="*/ 646 w 605"/>
                      <a:gd name="T29" fmla="*/ 1085 h 821"/>
                      <a:gd name="T30" fmla="*/ 572 w 605"/>
                      <a:gd name="T31" fmla="*/ 1157 h 821"/>
                      <a:gd name="T32" fmla="*/ 498 w 605"/>
                      <a:gd name="T33" fmla="*/ 1199 h 821"/>
                      <a:gd name="T34" fmla="*/ 415 w 605"/>
                      <a:gd name="T35" fmla="*/ 1253 h 821"/>
                      <a:gd name="T36" fmla="*/ 335 w 605"/>
                      <a:gd name="T37" fmla="*/ 1283 h 821"/>
                      <a:gd name="T38" fmla="*/ 248 w 605"/>
                      <a:gd name="T39" fmla="*/ 1296 h 821"/>
                      <a:gd name="T40" fmla="*/ 169 w 605"/>
                      <a:gd name="T41" fmla="*/ 1303 h 821"/>
                      <a:gd name="T42" fmla="*/ 68 w 605"/>
                      <a:gd name="T43" fmla="*/ 1296 h 821"/>
                      <a:gd name="T44" fmla="*/ 0 w 605"/>
                      <a:gd name="T45" fmla="*/ 1295 h 821"/>
                      <a:gd name="T46" fmla="*/ 136 w 605"/>
                      <a:gd name="T47" fmla="*/ 1332 h 821"/>
                      <a:gd name="T48" fmla="*/ 256 w 605"/>
                      <a:gd name="T49" fmla="*/ 1332 h 821"/>
                      <a:gd name="T50" fmla="*/ 383 w 605"/>
                      <a:gd name="T51" fmla="*/ 1303 h 821"/>
                      <a:gd name="T52" fmla="*/ 474 w 605"/>
                      <a:gd name="T53" fmla="*/ 1277 h 821"/>
                      <a:gd name="T54" fmla="*/ 561 w 605"/>
                      <a:gd name="T55" fmla="*/ 1202 h 821"/>
                      <a:gd name="T56" fmla="*/ 674 w 605"/>
                      <a:gd name="T57" fmla="*/ 1113 h 821"/>
                      <a:gd name="T58" fmla="*/ 735 w 605"/>
                      <a:gd name="T59" fmla="*/ 1032 h 821"/>
                      <a:gd name="T60" fmla="*/ 789 w 605"/>
                      <a:gd name="T61" fmla="*/ 935 h 821"/>
                      <a:gd name="T62" fmla="*/ 828 w 605"/>
                      <a:gd name="T63" fmla="*/ 821 h 821"/>
                      <a:gd name="T64" fmla="*/ 853 w 605"/>
                      <a:gd name="T65" fmla="*/ 745 h 821"/>
                      <a:gd name="T66" fmla="*/ 859 w 605"/>
                      <a:gd name="T67" fmla="*/ 623 h 821"/>
                      <a:gd name="T68" fmla="*/ 856 w 605"/>
                      <a:gd name="T69" fmla="*/ 529 h 821"/>
                      <a:gd name="T70" fmla="*/ 845 w 605"/>
                      <a:gd name="T71" fmla="*/ 414 h 821"/>
                      <a:gd name="T72" fmla="*/ 814 w 605"/>
                      <a:gd name="T73" fmla="*/ 329 h 821"/>
                      <a:gd name="T74" fmla="*/ 774 w 605"/>
                      <a:gd name="T75" fmla="*/ 248 h 821"/>
                      <a:gd name="T76" fmla="*/ 730 w 605"/>
                      <a:gd name="T77" fmla="*/ 177 h 821"/>
                      <a:gd name="T78" fmla="*/ 664 w 605"/>
                      <a:gd name="T79" fmla="*/ 88 h 82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605"/>
                      <a:gd name="T121" fmla="*/ 0 h 821"/>
                      <a:gd name="T122" fmla="*/ 605 w 605"/>
                      <a:gd name="T123" fmla="*/ 821 h 821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605" h="821">
                        <a:moveTo>
                          <a:pt x="468" y="54"/>
                        </a:moveTo>
                        <a:lnTo>
                          <a:pt x="408" y="12"/>
                        </a:lnTo>
                        <a:lnTo>
                          <a:pt x="362" y="0"/>
                        </a:lnTo>
                        <a:lnTo>
                          <a:pt x="441" y="54"/>
                        </a:lnTo>
                        <a:lnTo>
                          <a:pt x="475" y="95"/>
                        </a:lnTo>
                        <a:lnTo>
                          <a:pt x="522" y="157"/>
                        </a:lnTo>
                        <a:lnTo>
                          <a:pt x="551" y="216"/>
                        </a:lnTo>
                        <a:lnTo>
                          <a:pt x="573" y="268"/>
                        </a:lnTo>
                        <a:lnTo>
                          <a:pt x="587" y="328"/>
                        </a:lnTo>
                        <a:lnTo>
                          <a:pt x="587" y="397"/>
                        </a:lnTo>
                        <a:lnTo>
                          <a:pt x="582" y="451"/>
                        </a:lnTo>
                        <a:lnTo>
                          <a:pt x="562" y="510"/>
                        </a:lnTo>
                        <a:lnTo>
                          <a:pt x="541" y="559"/>
                        </a:lnTo>
                        <a:lnTo>
                          <a:pt x="505" y="617"/>
                        </a:lnTo>
                        <a:lnTo>
                          <a:pt x="455" y="669"/>
                        </a:lnTo>
                        <a:lnTo>
                          <a:pt x="403" y="713"/>
                        </a:lnTo>
                        <a:lnTo>
                          <a:pt x="351" y="739"/>
                        </a:lnTo>
                        <a:lnTo>
                          <a:pt x="292" y="772"/>
                        </a:lnTo>
                        <a:lnTo>
                          <a:pt x="236" y="791"/>
                        </a:lnTo>
                        <a:lnTo>
                          <a:pt x="175" y="799"/>
                        </a:lnTo>
                        <a:lnTo>
                          <a:pt x="119" y="803"/>
                        </a:lnTo>
                        <a:lnTo>
                          <a:pt x="48" y="799"/>
                        </a:lnTo>
                        <a:lnTo>
                          <a:pt x="0" y="798"/>
                        </a:lnTo>
                        <a:lnTo>
                          <a:pt x="96" y="821"/>
                        </a:lnTo>
                        <a:lnTo>
                          <a:pt x="180" y="821"/>
                        </a:lnTo>
                        <a:lnTo>
                          <a:pt x="270" y="803"/>
                        </a:lnTo>
                        <a:lnTo>
                          <a:pt x="334" y="787"/>
                        </a:lnTo>
                        <a:lnTo>
                          <a:pt x="395" y="741"/>
                        </a:lnTo>
                        <a:lnTo>
                          <a:pt x="475" y="686"/>
                        </a:lnTo>
                        <a:lnTo>
                          <a:pt x="518" y="636"/>
                        </a:lnTo>
                        <a:lnTo>
                          <a:pt x="556" y="576"/>
                        </a:lnTo>
                        <a:lnTo>
                          <a:pt x="583" y="506"/>
                        </a:lnTo>
                        <a:lnTo>
                          <a:pt x="601" y="459"/>
                        </a:lnTo>
                        <a:lnTo>
                          <a:pt x="605" y="384"/>
                        </a:lnTo>
                        <a:lnTo>
                          <a:pt x="603" y="326"/>
                        </a:lnTo>
                        <a:lnTo>
                          <a:pt x="595" y="255"/>
                        </a:lnTo>
                        <a:lnTo>
                          <a:pt x="573" y="203"/>
                        </a:lnTo>
                        <a:lnTo>
                          <a:pt x="545" y="153"/>
                        </a:lnTo>
                        <a:lnTo>
                          <a:pt x="514" y="109"/>
                        </a:lnTo>
                        <a:lnTo>
                          <a:pt x="468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4" name="Freeform 62">
                    <a:extLst>
                      <a:ext uri="{FF2B5EF4-FFF2-40B4-BE49-F238E27FC236}">
                        <a16:creationId xmlns:a16="http://schemas.microsoft.com/office/drawing/2014/main" xmlns="" id="{075A8F54-11AE-4040-8541-CBECC27D9F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0" y="2484"/>
                    <a:ext cx="51" cy="73"/>
                  </a:xfrm>
                  <a:custGeom>
                    <a:avLst/>
                    <a:gdLst>
                      <a:gd name="T0" fmla="*/ 36 w 37"/>
                      <a:gd name="T1" fmla="*/ 13 h 45"/>
                      <a:gd name="T2" fmla="*/ 29 w 37"/>
                      <a:gd name="T3" fmla="*/ 0 h 45"/>
                      <a:gd name="T4" fmla="*/ 15 w 37"/>
                      <a:gd name="T5" fmla="*/ 0 h 45"/>
                      <a:gd name="T6" fmla="*/ 12 w 37"/>
                      <a:gd name="T7" fmla="*/ 13 h 45"/>
                      <a:gd name="T8" fmla="*/ 4 w 37"/>
                      <a:gd name="T9" fmla="*/ 32 h 45"/>
                      <a:gd name="T10" fmla="*/ 0 w 37"/>
                      <a:gd name="T11" fmla="*/ 49 h 45"/>
                      <a:gd name="T12" fmla="*/ 0 w 37"/>
                      <a:gd name="T13" fmla="*/ 65 h 45"/>
                      <a:gd name="T14" fmla="*/ 12 w 37"/>
                      <a:gd name="T15" fmla="*/ 68 h 45"/>
                      <a:gd name="T16" fmla="*/ 28 w 37"/>
                      <a:gd name="T17" fmla="*/ 73 h 45"/>
                      <a:gd name="T18" fmla="*/ 41 w 37"/>
                      <a:gd name="T19" fmla="*/ 73 h 45"/>
                      <a:gd name="T20" fmla="*/ 48 w 37"/>
                      <a:gd name="T21" fmla="*/ 57 h 45"/>
                      <a:gd name="T22" fmla="*/ 51 w 37"/>
                      <a:gd name="T23" fmla="*/ 42 h 45"/>
                      <a:gd name="T24" fmla="*/ 48 w 37"/>
                      <a:gd name="T25" fmla="*/ 24 h 45"/>
                      <a:gd name="T26" fmla="*/ 36 w 37"/>
                      <a:gd name="T27" fmla="*/ 13 h 4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7"/>
                      <a:gd name="T43" fmla="*/ 0 h 45"/>
                      <a:gd name="T44" fmla="*/ 37 w 37"/>
                      <a:gd name="T45" fmla="*/ 45 h 4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7" h="45">
                        <a:moveTo>
                          <a:pt x="26" y="8"/>
                        </a:move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9" y="8"/>
                        </a:lnTo>
                        <a:lnTo>
                          <a:pt x="3" y="20"/>
                        </a:lnTo>
                        <a:lnTo>
                          <a:pt x="0" y="30"/>
                        </a:lnTo>
                        <a:lnTo>
                          <a:pt x="0" y="40"/>
                        </a:lnTo>
                        <a:lnTo>
                          <a:pt x="9" y="42"/>
                        </a:lnTo>
                        <a:lnTo>
                          <a:pt x="20" y="45"/>
                        </a:lnTo>
                        <a:lnTo>
                          <a:pt x="30" y="45"/>
                        </a:lnTo>
                        <a:lnTo>
                          <a:pt x="35" y="35"/>
                        </a:lnTo>
                        <a:lnTo>
                          <a:pt x="37" y="26"/>
                        </a:lnTo>
                        <a:lnTo>
                          <a:pt x="35" y="15"/>
                        </a:lnTo>
                        <a:lnTo>
                          <a:pt x="2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5" name="Freeform 63">
                    <a:extLst>
                      <a:ext uri="{FF2B5EF4-FFF2-40B4-BE49-F238E27FC236}">
                        <a16:creationId xmlns:a16="http://schemas.microsoft.com/office/drawing/2014/main" xmlns="" id="{8DD09EC5-C7E6-4A15-8D56-D8E2158237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6" y="2382"/>
                    <a:ext cx="77" cy="69"/>
                  </a:xfrm>
                  <a:custGeom>
                    <a:avLst/>
                    <a:gdLst>
                      <a:gd name="T0" fmla="*/ 54 w 54"/>
                      <a:gd name="T1" fmla="*/ 3 h 42"/>
                      <a:gd name="T2" fmla="*/ 41 w 54"/>
                      <a:gd name="T3" fmla="*/ 3 h 42"/>
                      <a:gd name="T4" fmla="*/ 27 w 54"/>
                      <a:gd name="T5" fmla="*/ 0 h 42"/>
                      <a:gd name="T6" fmla="*/ 13 w 54"/>
                      <a:gd name="T7" fmla="*/ 3 h 42"/>
                      <a:gd name="T8" fmla="*/ 4 w 54"/>
                      <a:gd name="T9" fmla="*/ 20 h 42"/>
                      <a:gd name="T10" fmla="*/ 0 w 54"/>
                      <a:gd name="T11" fmla="*/ 33 h 42"/>
                      <a:gd name="T12" fmla="*/ 0 w 54"/>
                      <a:gd name="T13" fmla="*/ 51 h 42"/>
                      <a:gd name="T14" fmla="*/ 11 w 54"/>
                      <a:gd name="T15" fmla="*/ 67 h 42"/>
                      <a:gd name="T16" fmla="*/ 26 w 54"/>
                      <a:gd name="T17" fmla="*/ 69 h 42"/>
                      <a:gd name="T18" fmla="*/ 47 w 54"/>
                      <a:gd name="T19" fmla="*/ 69 h 42"/>
                      <a:gd name="T20" fmla="*/ 63 w 54"/>
                      <a:gd name="T21" fmla="*/ 69 h 42"/>
                      <a:gd name="T22" fmla="*/ 77 w 54"/>
                      <a:gd name="T23" fmla="*/ 59 h 42"/>
                      <a:gd name="T24" fmla="*/ 77 w 54"/>
                      <a:gd name="T25" fmla="*/ 46 h 42"/>
                      <a:gd name="T26" fmla="*/ 77 w 54"/>
                      <a:gd name="T27" fmla="*/ 28 h 42"/>
                      <a:gd name="T28" fmla="*/ 64 w 54"/>
                      <a:gd name="T29" fmla="*/ 25 h 42"/>
                      <a:gd name="T30" fmla="*/ 54 w 54"/>
                      <a:gd name="T31" fmla="*/ 3 h 4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42"/>
                      <a:gd name="T50" fmla="*/ 54 w 54"/>
                      <a:gd name="T51" fmla="*/ 42 h 4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42">
                        <a:moveTo>
                          <a:pt x="38" y="2"/>
                        </a:moveTo>
                        <a:lnTo>
                          <a:pt x="29" y="2"/>
                        </a:lnTo>
                        <a:lnTo>
                          <a:pt x="19" y="0"/>
                        </a:lnTo>
                        <a:lnTo>
                          <a:pt x="9" y="2"/>
                        </a:lnTo>
                        <a:lnTo>
                          <a:pt x="3" y="12"/>
                        </a:lnTo>
                        <a:lnTo>
                          <a:pt x="0" y="20"/>
                        </a:lnTo>
                        <a:lnTo>
                          <a:pt x="0" y="31"/>
                        </a:lnTo>
                        <a:lnTo>
                          <a:pt x="8" y="41"/>
                        </a:lnTo>
                        <a:lnTo>
                          <a:pt x="18" y="42"/>
                        </a:lnTo>
                        <a:lnTo>
                          <a:pt x="33" y="42"/>
                        </a:lnTo>
                        <a:lnTo>
                          <a:pt x="44" y="42"/>
                        </a:lnTo>
                        <a:lnTo>
                          <a:pt x="54" y="36"/>
                        </a:lnTo>
                        <a:lnTo>
                          <a:pt x="54" y="28"/>
                        </a:lnTo>
                        <a:lnTo>
                          <a:pt x="54" y="17"/>
                        </a:lnTo>
                        <a:lnTo>
                          <a:pt x="45" y="15"/>
                        </a:lnTo>
                        <a:lnTo>
                          <a:pt x="38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6" name="Freeform 64">
                    <a:extLst>
                      <a:ext uri="{FF2B5EF4-FFF2-40B4-BE49-F238E27FC236}">
                        <a16:creationId xmlns:a16="http://schemas.microsoft.com/office/drawing/2014/main" xmlns="" id="{A80DD016-463A-41B9-A5AE-7068321AC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0" y="1564"/>
                    <a:ext cx="58" cy="62"/>
                  </a:xfrm>
                  <a:custGeom>
                    <a:avLst/>
                    <a:gdLst>
                      <a:gd name="T0" fmla="*/ 48 w 41"/>
                      <a:gd name="T1" fmla="*/ 26 h 38"/>
                      <a:gd name="T2" fmla="*/ 55 w 41"/>
                      <a:gd name="T3" fmla="*/ 11 h 38"/>
                      <a:gd name="T4" fmla="*/ 44 w 41"/>
                      <a:gd name="T5" fmla="*/ 0 h 38"/>
                      <a:gd name="T6" fmla="*/ 28 w 41"/>
                      <a:gd name="T7" fmla="*/ 0 h 38"/>
                      <a:gd name="T8" fmla="*/ 14 w 41"/>
                      <a:gd name="T9" fmla="*/ 0 h 38"/>
                      <a:gd name="T10" fmla="*/ 4 w 41"/>
                      <a:gd name="T11" fmla="*/ 18 h 38"/>
                      <a:gd name="T12" fmla="*/ 0 w 41"/>
                      <a:gd name="T13" fmla="*/ 34 h 38"/>
                      <a:gd name="T14" fmla="*/ 0 w 41"/>
                      <a:gd name="T15" fmla="*/ 51 h 38"/>
                      <a:gd name="T16" fmla="*/ 11 w 41"/>
                      <a:gd name="T17" fmla="*/ 62 h 38"/>
                      <a:gd name="T18" fmla="*/ 25 w 41"/>
                      <a:gd name="T19" fmla="*/ 62 h 38"/>
                      <a:gd name="T20" fmla="*/ 41 w 41"/>
                      <a:gd name="T21" fmla="*/ 62 h 38"/>
                      <a:gd name="T22" fmla="*/ 51 w 41"/>
                      <a:gd name="T23" fmla="*/ 44 h 38"/>
                      <a:gd name="T24" fmla="*/ 58 w 41"/>
                      <a:gd name="T25" fmla="*/ 28 h 38"/>
                      <a:gd name="T26" fmla="*/ 55 w 41"/>
                      <a:gd name="T27" fmla="*/ 11 h 38"/>
                      <a:gd name="T28" fmla="*/ 48 w 41"/>
                      <a:gd name="T29" fmla="*/ 26 h 3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1"/>
                      <a:gd name="T46" fmla="*/ 0 h 38"/>
                      <a:gd name="T47" fmla="*/ 41 w 41"/>
                      <a:gd name="T48" fmla="*/ 38 h 3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1" h="38">
                        <a:moveTo>
                          <a:pt x="34" y="16"/>
                        </a:moveTo>
                        <a:lnTo>
                          <a:pt x="39" y="7"/>
                        </a:lnTo>
                        <a:lnTo>
                          <a:pt x="31" y="0"/>
                        </a:lnTo>
                        <a:lnTo>
                          <a:pt x="20" y="0"/>
                        </a:lnTo>
                        <a:lnTo>
                          <a:pt x="10" y="0"/>
                        </a:lnTo>
                        <a:lnTo>
                          <a:pt x="3" y="11"/>
                        </a:lnTo>
                        <a:lnTo>
                          <a:pt x="0" y="21"/>
                        </a:lnTo>
                        <a:lnTo>
                          <a:pt x="0" y="31"/>
                        </a:lnTo>
                        <a:lnTo>
                          <a:pt x="8" y="38"/>
                        </a:lnTo>
                        <a:lnTo>
                          <a:pt x="18" y="38"/>
                        </a:lnTo>
                        <a:lnTo>
                          <a:pt x="29" y="38"/>
                        </a:lnTo>
                        <a:lnTo>
                          <a:pt x="36" y="27"/>
                        </a:lnTo>
                        <a:lnTo>
                          <a:pt x="41" y="17"/>
                        </a:lnTo>
                        <a:lnTo>
                          <a:pt x="39" y="7"/>
                        </a:lnTo>
                        <a:lnTo>
                          <a:pt x="34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7" name="Freeform 65">
                    <a:extLst>
                      <a:ext uri="{FF2B5EF4-FFF2-40B4-BE49-F238E27FC236}">
                        <a16:creationId xmlns:a16="http://schemas.microsoft.com/office/drawing/2014/main" xmlns="" id="{FC362988-1D23-445F-B961-019506862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7" y="1368"/>
                    <a:ext cx="46" cy="63"/>
                  </a:xfrm>
                  <a:custGeom>
                    <a:avLst/>
                    <a:gdLst>
                      <a:gd name="T0" fmla="*/ 46 w 32"/>
                      <a:gd name="T1" fmla="*/ 24 h 39"/>
                      <a:gd name="T2" fmla="*/ 46 w 32"/>
                      <a:gd name="T3" fmla="*/ 5 h 39"/>
                      <a:gd name="T4" fmla="*/ 33 w 32"/>
                      <a:gd name="T5" fmla="*/ 0 h 39"/>
                      <a:gd name="T6" fmla="*/ 19 w 32"/>
                      <a:gd name="T7" fmla="*/ 0 h 39"/>
                      <a:gd name="T8" fmla="*/ 7 w 32"/>
                      <a:gd name="T9" fmla="*/ 13 h 39"/>
                      <a:gd name="T10" fmla="*/ 0 w 32"/>
                      <a:gd name="T11" fmla="*/ 29 h 39"/>
                      <a:gd name="T12" fmla="*/ 0 w 32"/>
                      <a:gd name="T13" fmla="*/ 47 h 39"/>
                      <a:gd name="T14" fmla="*/ 12 w 32"/>
                      <a:gd name="T15" fmla="*/ 63 h 39"/>
                      <a:gd name="T16" fmla="*/ 23 w 32"/>
                      <a:gd name="T17" fmla="*/ 63 h 39"/>
                      <a:gd name="T18" fmla="*/ 39 w 32"/>
                      <a:gd name="T19" fmla="*/ 58 h 39"/>
                      <a:gd name="T20" fmla="*/ 46 w 32"/>
                      <a:gd name="T21" fmla="*/ 42 h 39"/>
                      <a:gd name="T22" fmla="*/ 46 w 32"/>
                      <a:gd name="T23" fmla="*/ 24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2"/>
                      <a:gd name="T37" fmla="*/ 0 h 39"/>
                      <a:gd name="T38" fmla="*/ 32 w 32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2" h="39">
                        <a:moveTo>
                          <a:pt x="32" y="15"/>
                        </a:moveTo>
                        <a:lnTo>
                          <a:pt x="32" y="3"/>
                        </a:lnTo>
                        <a:lnTo>
                          <a:pt x="23" y="0"/>
                        </a:lnTo>
                        <a:lnTo>
                          <a:pt x="13" y="0"/>
                        </a:lnTo>
                        <a:lnTo>
                          <a:pt x="5" y="8"/>
                        </a:lnTo>
                        <a:lnTo>
                          <a:pt x="0" y="18"/>
                        </a:lnTo>
                        <a:lnTo>
                          <a:pt x="0" y="29"/>
                        </a:lnTo>
                        <a:lnTo>
                          <a:pt x="8" y="39"/>
                        </a:lnTo>
                        <a:lnTo>
                          <a:pt x="16" y="39"/>
                        </a:lnTo>
                        <a:lnTo>
                          <a:pt x="27" y="36"/>
                        </a:lnTo>
                        <a:lnTo>
                          <a:pt x="32" y="26"/>
                        </a:lnTo>
                        <a:lnTo>
                          <a:pt x="32" y="1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8" name="Freeform 66">
                    <a:extLst>
                      <a:ext uri="{FF2B5EF4-FFF2-40B4-BE49-F238E27FC236}">
                        <a16:creationId xmlns:a16="http://schemas.microsoft.com/office/drawing/2014/main" xmlns="" id="{6C2F7A8E-4698-49CE-98BF-2A526491A7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8" y="1443"/>
                    <a:ext cx="55" cy="66"/>
                  </a:xfrm>
                  <a:custGeom>
                    <a:avLst/>
                    <a:gdLst>
                      <a:gd name="T0" fmla="*/ 48 w 39"/>
                      <a:gd name="T1" fmla="*/ 26 h 40"/>
                      <a:gd name="T2" fmla="*/ 55 w 39"/>
                      <a:gd name="T3" fmla="*/ 8 h 40"/>
                      <a:gd name="T4" fmla="*/ 42 w 39"/>
                      <a:gd name="T5" fmla="*/ 0 h 40"/>
                      <a:gd name="T6" fmla="*/ 27 w 39"/>
                      <a:gd name="T7" fmla="*/ 0 h 40"/>
                      <a:gd name="T8" fmla="*/ 17 w 39"/>
                      <a:gd name="T9" fmla="*/ 13 h 40"/>
                      <a:gd name="T10" fmla="*/ 0 w 39"/>
                      <a:gd name="T11" fmla="*/ 23 h 40"/>
                      <a:gd name="T12" fmla="*/ 0 w 39"/>
                      <a:gd name="T13" fmla="*/ 40 h 40"/>
                      <a:gd name="T14" fmla="*/ 3 w 39"/>
                      <a:gd name="T15" fmla="*/ 58 h 40"/>
                      <a:gd name="T16" fmla="*/ 17 w 39"/>
                      <a:gd name="T17" fmla="*/ 66 h 40"/>
                      <a:gd name="T18" fmla="*/ 32 w 39"/>
                      <a:gd name="T19" fmla="*/ 66 h 40"/>
                      <a:gd name="T20" fmla="*/ 42 w 39"/>
                      <a:gd name="T21" fmla="*/ 53 h 40"/>
                      <a:gd name="T22" fmla="*/ 51 w 39"/>
                      <a:gd name="T23" fmla="*/ 31 h 40"/>
                      <a:gd name="T24" fmla="*/ 48 w 39"/>
                      <a:gd name="T25" fmla="*/ 26 h 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9"/>
                      <a:gd name="T40" fmla="*/ 0 h 40"/>
                      <a:gd name="T41" fmla="*/ 39 w 39"/>
                      <a:gd name="T42" fmla="*/ 40 h 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9" h="40">
                        <a:moveTo>
                          <a:pt x="34" y="16"/>
                        </a:moveTo>
                        <a:lnTo>
                          <a:pt x="39" y="5"/>
                        </a:lnTo>
                        <a:lnTo>
                          <a:pt x="30" y="0"/>
                        </a:lnTo>
                        <a:lnTo>
                          <a:pt x="19" y="0"/>
                        </a:lnTo>
                        <a:lnTo>
                          <a:pt x="12" y="8"/>
                        </a:lnTo>
                        <a:lnTo>
                          <a:pt x="0" y="14"/>
                        </a:lnTo>
                        <a:lnTo>
                          <a:pt x="0" y="24"/>
                        </a:lnTo>
                        <a:lnTo>
                          <a:pt x="2" y="35"/>
                        </a:lnTo>
                        <a:lnTo>
                          <a:pt x="12" y="40"/>
                        </a:lnTo>
                        <a:lnTo>
                          <a:pt x="23" y="40"/>
                        </a:lnTo>
                        <a:lnTo>
                          <a:pt x="30" y="32"/>
                        </a:lnTo>
                        <a:lnTo>
                          <a:pt x="36" y="19"/>
                        </a:lnTo>
                        <a:lnTo>
                          <a:pt x="34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89" name="Freeform 67">
                    <a:extLst>
                      <a:ext uri="{FF2B5EF4-FFF2-40B4-BE49-F238E27FC236}">
                        <a16:creationId xmlns:a16="http://schemas.microsoft.com/office/drawing/2014/main" xmlns="" id="{CA9FF3D6-1467-43DE-B886-1E68B0FF16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2" y="2198"/>
                    <a:ext cx="54" cy="60"/>
                  </a:xfrm>
                  <a:custGeom>
                    <a:avLst/>
                    <a:gdLst>
                      <a:gd name="T0" fmla="*/ 47 w 38"/>
                      <a:gd name="T1" fmla="*/ 28 h 37"/>
                      <a:gd name="T2" fmla="*/ 54 w 38"/>
                      <a:gd name="T3" fmla="*/ 11 h 37"/>
                      <a:gd name="T4" fmla="*/ 43 w 38"/>
                      <a:gd name="T5" fmla="*/ 0 h 37"/>
                      <a:gd name="T6" fmla="*/ 30 w 38"/>
                      <a:gd name="T7" fmla="*/ 0 h 37"/>
                      <a:gd name="T8" fmla="*/ 16 w 38"/>
                      <a:gd name="T9" fmla="*/ 0 h 37"/>
                      <a:gd name="T10" fmla="*/ 0 w 38"/>
                      <a:gd name="T11" fmla="*/ 3 h 37"/>
                      <a:gd name="T12" fmla="*/ 0 w 38"/>
                      <a:gd name="T13" fmla="*/ 18 h 37"/>
                      <a:gd name="T14" fmla="*/ 0 w 38"/>
                      <a:gd name="T15" fmla="*/ 34 h 37"/>
                      <a:gd name="T16" fmla="*/ 0 w 38"/>
                      <a:gd name="T17" fmla="*/ 52 h 37"/>
                      <a:gd name="T18" fmla="*/ 11 w 38"/>
                      <a:gd name="T19" fmla="*/ 60 h 37"/>
                      <a:gd name="T20" fmla="*/ 27 w 38"/>
                      <a:gd name="T21" fmla="*/ 60 h 37"/>
                      <a:gd name="T22" fmla="*/ 43 w 38"/>
                      <a:gd name="T23" fmla="*/ 55 h 37"/>
                      <a:gd name="T24" fmla="*/ 43 w 38"/>
                      <a:gd name="T25" fmla="*/ 37 h 37"/>
                      <a:gd name="T26" fmla="*/ 47 w 38"/>
                      <a:gd name="T27" fmla="*/ 28 h 3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8"/>
                      <a:gd name="T43" fmla="*/ 0 h 37"/>
                      <a:gd name="T44" fmla="*/ 38 w 38"/>
                      <a:gd name="T45" fmla="*/ 37 h 3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8" h="37">
                        <a:moveTo>
                          <a:pt x="33" y="17"/>
                        </a:moveTo>
                        <a:lnTo>
                          <a:pt x="38" y="7"/>
                        </a:lnTo>
                        <a:lnTo>
                          <a:pt x="30" y="0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0" y="2"/>
                        </a:lnTo>
                        <a:lnTo>
                          <a:pt x="0" y="11"/>
                        </a:lnTo>
                        <a:lnTo>
                          <a:pt x="0" y="21"/>
                        </a:lnTo>
                        <a:lnTo>
                          <a:pt x="0" y="32"/>
                        </a:lnTo>
                        <a:lnTo>
                          <a:pt x="8" y="37"/>
                        </a:lnTo>
                        <a:lnTo>
                          <a:pt x="19" y="37"/>
                        </a:lnTo>
                        <a:lnTo>
                          <a:pt x="30" y="34"/>
                        </a:lnTo>
                        <a:lnTo>
                          <a:pt x="30" y="23"/>
                        </a:lnTo>
                        <a:lnTo>
                          <a:pt x="33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90" name="Freeform 68">
                    <a:extLst>
                      <a:ext uri="{FF2B5EF4-FFF2-40B4-BE49-F238E27FC236}">
                        <a16:creationId xmlns:a16="http://schemas.microsoft.com/office/drawing/2014/main" xmlns="" id="{C31E0E54-9935-40CC-9453-FC1B41784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0" y="1605"/>
                    <a:ext cx="531" cy="734"/>
                  </a:xfrm>
                  <a:custGeom>
                    <a:avLst/>
                    <a:gdLst>
                      <a:gd name="T0" fmla="*/ 531 w 374"/>
                      <a:gd name="T1" fmla="*/ 498 h 451"/>
                      <a:gd name="T2" fmla="*/ 473 w 374"/>
                      <a:gd name="T3" fmla="*/ 76 h 451"/>
                      <a:gd name="T4" fmla="*/ 461 w 374"/>
                      <a:gd name="T5" fmla="*/ 24 h 451"/>
                      <a:gd name="T6" fmla="*/ 442 w 374"/>
                      <a:gd name="T7" fmla="*/ 34 h 451"/>
                      <a:gd name="T8" fmla="*/ 427 w 374"/>
                      <a:gd name="T9" fmla="*/ 88 h 451"/>
                      <a:gd name="T10" fmla="*/ 388 w 374"/>
                      <a:gd name="T11" fmla="*/ 98 h 451"/>
                      <a:gd name="T12" fmla="*/ 339 w 374"/>
                      <a:gd name="T13" fmla="*/ 50 h 451"/>
                      <a:gd name="T14" fmla="*/ 305 w 374"/>
                      <a:gd name="T15" fmla="*/ 8 h 451"/>
                      <a:gd name="T16" fmla="*/ 273 w 374"/>
                      <a:gd name="T17" fmla="*/ 0 h 451"/>
                      <a:gd name="T18" fmla="*/ 258 w 374"/>
                      <a:gd name="T19" fmla="*/ 50 h 451"/>
                      <a:gd name="T20" fmla="*/ 239 w 374"/>
                      <a:gd name="T21" fmla="*/ 109 h 451"/>
                      <a:gd name="T22" fmla="*/ 145 w 374"/>
                      <a:gd name="T23" fmla="*/ 125 h 451"/>
                      <a:gd name="T24" fmla="*/ 192 w 374"/>
                      <a:gd name="T25" fmla="*/ 223 h 451"/>
                      <a:gd name="T26" fmla="*/ 166 w 374"/>
                      <a:gd name="T27" fmla="*/ 259 h 451"/>
                      <a:gd name="T28" fmla="*/ 95 w 374"/>
                      <a:gd name="T29" fmla="*/ 231 h 451"/>
                      <a:gd name="T30" fmla="*/ 64 w 374"/>
                      <a:gd name="T31" fmla="*/ 267 h 451"/>
                      <a:gd name="T32" fmla="*/ 101 w 374"/>
                      <a:gd name="T33" fmla="*/ 322 h 451"/>
                      <a:gd name="T34" fmla="*/ 82 w 374"/>
                      <a:gd name="T35" fmla="*/ 355 h 451"/>
                      <a:gd name="T36" fmla="*/ 9 w 374"/>
                      <a:gd name="T37" fmla="*/ 373 h 451"/>
                      <a:gd name="T38" fmla="*/ 0 w 374"/>
                      <a:gd name="T39" fmla="*/ 417 h 451"/>
                      <a:gd name="T40" fmla="*/ 92 w 374"/>
                      <a:gd name="T41" fmla="*/ 475 h 451"/>
                      <a:gd name="T42" fmla="*/ 60 w 374"/>
                      <a:gd name="T43" fmla="*/ 539 h 451"/>
                      <a:gd name="T44" fmla="*/ 11 w 374"/>
                      <a:gd name="T45" fmla="*/ 596 h 451"/>
                      <a:gd name="T46" fmla="*/ 50 w 374"/>
                      <a:gd name="T47" fmla="*/ 607 h 451"/>
                      <a:gd name="T48" fmla="*/ 114 w 374"/>
                      <a:gd name="T49" fmla="*/ 592 h 451"/>
                      <a:gd name="T50" fmla="*/ 128 w 374"/>
                      <a:gd name="T51" fmla="*/ 609 h 451"/>
                      <a:gd name="T52" fmla="*/ 139 w 374"/>
                      <a:gd name="T53" fmla="*/ 734 h 451"/>
                      <a:gd name="T54" fmla="*/ 266 w 374"/>
                      <a:gd name="T55" fmla="*/ 649 h 451"/>
                      <a:gd name="T56" fmla="*/ 396 w 374"/>
                      <a:gd name="T57" fmla="*/ 610 h 451"/>
                      <a:gd name="T58" fmla="*/ 456 w 374"/>
                      <a:gd name="T59" fmla="*/ 583 h 451"/>
                      <a:gd name="T60" fmla="*/ 522 w 374"/>
                      <a:gd name="T61" fmla="*/ 545 h 451"/>
                      <a:gd name="T62" fmla="*/ 531 w 374"/>
                      <a:gd name="T63" fmla="*/ 498 h 4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74"/>
                      <a:gd name="T97" fmla="*/ 0 h 451"/>
                      <a:gd name="T98" fmla="*/ 374 w 374"/>
                      <a:gd name="T99" fmla="*/ 451 h 4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74" h="451">
                        <a:moveTo>
                          <a:pt x="374" y="306"/>
                        </a:moveTo>
                        <a:lnTo>
                          <a:pt x="333" y="47"/>
                        </a:lnTo>
                        <a:lnTo>
                          <a:pt x="325" y="15"/>
                        </a:lnTo>
                        <a:lnTo>
                          <a:pt x="311" y="21"/>
                        </a:lnTo>
                        <a:lnTo>
                          <a:pt x="301" y="54"/>
                        </a:lnTo>
                        <a:lnTo>
                          <a:pt x="273" y="60"/>
                        </a:lnTo>
                        <a:lnTo>
                          <a:pt x="239" y="31"/>
                        </a:lnTo>
                        <a:lnTo>
                          <a:pt x="215" y="5"/>
                        </a:lnTo>
                        <a:lnTo>
                          <a:pt x="192" y="0"/>
                        </a:lnTo>
                        <a:lnTo>
                          <a:pt x="182" y="31"/>
                        </a:lnTo>
                        <a:lnTo>
                          <a:pt x="168" y="67"/>
                        </a:lnTo>
                        <a:lnTo>
                          <a:pt x="102" y="77"/>
                        </a:lnTo>
                        <a:lnTo>
                          <a:pt x="135" y="137"/>
                        </a:lnTo>
                        <a:lnTo>
                          <a:pt x="117" y="159"/>
                        </a:lnTo>
                        <a:lnTo>
                          <a:pt x="67" y="142"/>
                        </a:lnTo>
                        <a:lnTo>
                          <a:pt x="45" y="164"/>
                        </a:lnTo>
                        <a:lnTo>
                          <a:pt x="71" y="198"/>
                        </a:lnTo>
                        <a:lnTo>
                          <a:pt x="58" y="218"/>
                        </a:lnTo>
                        <a:lnTo>
                          <a:pt x="6" y="229"/>
                        </a:lnTo>
                        <a:lnTo>
                          <a:pt x="0" y="256"/>
                        </a:lnTo>
                        <a:lnTo>
                          <a:pt x="65" y="292"/>
                        </a:lnTo>
                        <a:lnTo>
                          <a:pt x="42" y="331"/>
                        </a:lnTo>
                        <a:lnTo>
                          <a:pt x="8" y="366"/>
                        </a:lnTo>
                        <a:lnTo>
                          <a:pt x="35" y="373"/>
                        </a:lnTo>
                        <a:lnTo>
                          <a:pt x="80" y="364"/>
                        </a:lnTo>
                        <a:lnTo>
                          <a:pt x="90" y="374"/>
                        </a:lnTo>
                        <a:lnTo>
                          <a:pt x="98" y="451"/>
                        </a:lnTo>
                        <a:lnTo>
                          <a:pt x="187" y="399"/>
                        </a:lnTo>
                        <a:lnTo>
                          <a:pt x="279" y="375"/>
                        </a:lnTo>
                        <a:lnTo>
                          <a:pt x="321" y="358"/>
                        </a:lnTo>
                        <a:lnTo>
                          <a:pt x="368" y="335"/>
                        </a:lnTo>
                        <a:lnTo>
                          <a:pt x="374" y="306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9370" name="Group 69">
                  <a:extLst>
                    <a:ext uri="{FF2B5EF4-FFF2-40B4-BE49-F238E27FC236}">
                      <a16:creationId xmlns:a16="http://schemas.microsoft.com/office/drawing/2014/main" xmlns="" id="{62475D65-4934-4B24-8BEA-D0C30825A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67" y="1592"/>
                  <a:ext cx="1198" cy="1041"/>
                  <a:chOff x="2840" y="1840"/>
                  <a:chExt cx="844" cy="642"/>
                </a:xfrm>
              </p:grpSpPr>
              <p:sp>
                <p:nvSpPr>
                  <p:cNvPr id="9372" name="Freeform 70">
                    <a:extLst>
                      <a:ext uri="{FF2B5EF4-FFF2-40B4-BE49-F238E27FC236}">
                        <a16:creationId xmlns:a16="http://schemas.microsoft.com/office/drawing/2014/main" xmlns="" id="{81496A3C-B40A-4166-8C22-BEA931DBE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8" y="2154"/>
                    <a:ext cx="836" cy="328"/>
                  </a:xfrm>
                  <a:custGeom>
                    <a:avLst/>
                    <a:gdLst>
                      <a:gd name="T0" fmla="*/ 414 w 836"/>
                      <a:gd name="T1" fmla="*/ 36 h 328"/>
                      <a:gd name="T2" fmla="*/ 818 w 836"/>
                      <a:gd name="T3" fmla="*/ 293 h 328"/>
                      <a:gd name="T4" fmla="*/ 802 w 836"/>
                      <a:gd name="T5" fmla="*/ 307 h 328"/>
                      <a:gd name="T6" fmla="*/ 726 w 836"/>
                      <a:gd name="T7" fmla="*/ 263 h 328"/>
                      <a:gd name="T8" fmla="*/ 442 w 836"/>
                      <a:gd name="T9" fmla="*/ 98 h 328"/>
                      <a:gd name="T10" fmla="*/ 300 w 836"/>
                      <a:gd name="T11" fmla="*/ 32 h 328"/>
                      <a:gd name="T12" fmla="*/ 244 w 836"/>
                      <a:gd name="T13" fmla="*/ 63 h 328"/>
                      <a:gd name="T14" fmla="*/ 191 w 836"/>
                      <a:gd name="T15" fmla="*/ 75 h 328"/>
                      <a:gd name="T16" fmla="*/ 145 w 836"/>
                      <a:gd name="T17" fmla="*/ 104 h 328"/>
                      <a:gd name="T18" fmla="*/ 109 w 836"/>
                      <a:gd name="T19" fmla="*/ 115 h 328"/>
                      <a:gd name="T20" fmla="*/ 104 w 836"/>
                      <a:gd name="T21" fmla="*/ 101 h 328"/>
                      <a:gd name="T22" fmla="*/ 103 w 836"/>
                      <a:gd name="T23" fmla="*/ 84 h 328"/>
                      <a:gd name="T24" fmla="*/ 101 w 836"/>
                      <a:gd name="T25" fmla="*/ 69 h 328"/>
                      <a:gd name="T26" fmla="*/ 102 w 836"/>
                      <a:gd name="T27" fmla="*/ 52 h 328"/>
                      <a:gd name="T28" fmla="*/ 88 w 836"/>
                      <a:gd name="T29" fmla="*/ 42 h 328"/>
                      <a:gd name="T30" fmla="*/ 67 w 836"/>
                      <a:gd name="T31" fmla="*/ 40 h 328"/>
                      <a:gd name="T32" fmla="*/ 51 w 836"/>
                      <a:gd name="T33" fmla="*/ 42 h 328"/>
                      <a:gd name="T34" fmla="*/ 35 w 836"/>
                      <a:gd name="T35" fmla="*/ 42 h 328"/>
                      <a:gd name="T36" fmla="*/ 39 w 836"/>
                      <a:gd name="T37" fmla="*/ 34 h 328"/>
                      <a:gd name="T38" fmla="*/ 55 w 836"/>
                      <a:gd name="T39" fmla="*/ 29 h 328"/>
                      <a:gd name="T40" fmla="*/ 64 w 836"/>
                      <a:gd name="T41" fmla="*/ 16 h 328"/>
                      <a:gd name="T42" fmla="*/ 58 w 836"/>
                      <a:gd name="T43" fmla="*/ 0 h 328"/>
                      <a:gd name="T44" fmla="*/ 43 w 836"/>
                      <a:gd name="T45" fmla="*/ 4 h 328"/>
                      <a:gd name="T46" fmla="*/ 32 w 836"/>
                      <a:gd name="T47" fmla="*/ 14 h 328"/>
                      <a:gd name="T48" fmla="*/ 22 w 836"/>
                      <a:gd name="T49" fmla="*/ 24 h 328"/>
                      <a:gd name="T50" fmla="*/ 8 w 836"/>
                      <a:gd name="T51" fmla="*/ 35 h 328"/>
                      <a:gd name="T52" fmla="*/ 0 w 836"/>
                      <a:gd name="T53" fmla="*/ 53 h 328"/>
                      <a:gd name="T54" fmla="*/ 3 w 836"/>
                      <a:gd name="T55" fmla="*/ 73 h 328"/>
                      <a:gd name="T56" fmla="*/ 21 w 836"/>
                      <a:gd name="T57" fmla="*/ 76 h 328"/>
                      <a:gd name="T58" fmla="*/ 36 w 836"/>
                      <a:gd name="T59" fmla="*/ 73 h 328"/>
                      <a:gd name="T60" fmla="*/ 52 w 836"/>
                      <a:gd name="T61" fmla="*/ 68 h 328"/>
                      <a:gd name="T62" fmla="*/ 67 w 836"/>
                      <a:gd name="T63" fmla="*/ 60 h 328"/>
                      <a:gd name="T64" fmla="*/ 82 w 836"/>
                      <a:gd name="T65" fmla="*/ 59 h 328"/>
                      <a:gd name="T66" fmla="*/ 83 w 836"/>
                      <a:gd name="T67" fmla="*/ 76 h 328"/>
                      <a:gd name="T68" fmla="*/ 77 w 836"/>
                      <a:gd name="T69" fmla="*/ 91 h 328"/>
                      <a:gd name="T70" fmla="*/ 79 w 836"/>
                      <a:gd name="T71" fmla="*/ 118 h 328"/>
                      <a:gd name="T72" fmla="*/ 83 w 836"/>
                      <a:gd name="T73" fmla="*/ 137 h 328"/>
                      <a:gd name="T74" fmla="*/ 93 w 836"/>
                      <a:gd name="T75" fmla="*/ 151 h 328"/>
                      <a:gd name="T76" fmla="*/ 109 w 836"/>
                      <a:gd name="T77" fmla="*/ 150 h 328"/>
                      <a:gd name="T78" fmla="*/ 125 w 836"/>
                      <a:gd name="T79" fmla="*/ 145 h 328"/>
                      <a:gd name="T80" fmla="*/ 139 w 836"/>
                      <a:gd name="T81" fmla="*/ 135 h 328"/>
                      <a:gd name="T82" fmla="*/ 155 w 836"/>
                      <a:gd name="T83" fmla="*/ 124 h 328"/>
                      <a:gd name="T84" fmla="*/ 170 w 836"/>
                      <a:gd name="T85" fmla="*/ 116 h 328"/>
                      <a:gd name="T86" fmla="*/ 183 w 836"/>
                      <a:gd name="T87" fmla="*/ 101 h 328"/>
                      <a:gd name="T88" fmla="*/ 198 w 836"/>
                      <a:gd name="T89" fmla="*/ 96 h 328"/>
                      <a:gd name="T90" fmla="*/ 214 w 836"/>
                      <a:gd name="T91" fmla="*/ 94 h 328"/>
                      <a:gd name="T92" fmla="*/ 230 w 836"/>
                      <a:gd name="T93" fmla="*/ 92 h 328"/>
                      <a:gd name="T94" fmla="*/ 245 w 836"/>
                      <a:gd name="T95" fmla="*/ 88 h 328"/>
                      <a:gd name="T96" fmla="*/ 263 w 836"/>
                      <a:gd name="T97" fmla="*/ 84 h 328"/>
                      <a:gd name="T98" fmla="*/ 278 w 836"/>
                      <a:gd name="T99" fmla="*/ 81 h 328"/>
                      <a:gd name="T100" fmla="*/ 292 w 836"/>
                      <a:gd name="T101" fmla="*/ 73 h 328"/>
                      <a:gd name="T102" fmla="*/ 305 w 836"/>
                      <a:gd name="T103" fmla="*/ 59 h 328"/>
                      <a:gd name="T104" fmla="*/ 446 w 836"/>
                      <a:gd name="T105" fmla="*/ 117 h 328"/>
                      <a:gd name="T106" fmla="*/ 643 w 836"/>
                      <a:gd name="T107" fmla="*/ 234 h 328"/>
                      <a:gd name="T108" fmla="*/ 798 w 836"/>
                      <a:gd name="T109" fmla="*/ 323 h 328"/>
                      <a:gd name="T110" fmla="*/ 813 w 836"/>
                      <a:gd name="T111" fmla="*/ 328 h 328"/>
                      <a:gd name="T112" fmla="*/ 825 w 836"/>
                      <a:gd name="T113" fmla="*/ 315 h 328"/>
                      <a:gd name="T114" fmla="*/ 835 w 836"/>
                      <a:gd name="T115" fmla="*/ 306 h 328"/>
                      <a:gd name="T116" fmla="*/ 834 w 836"/>
                      <a:gd name="T117" fmla="*/ 290 h 328"/>
                      <a:gd name="T118" fmla="*/ 828 w 836"/>
                      <a:gd name="T119" fmla="*/ 275 h 328"/>
                      <a:gd name="T120" fmla="*/ 819 w 836"/>
                      <a:gd name="T121" fmla="*/ 260 h 328"/>
                      <a:gd name="T122" fmla="*/ 421 w 836"/>
                      <a:gd name="T123" fmla="*/ 17 h 32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836"/>
                      <a:gd name="T187" fmla="*/ 0 h 328"/>
                      <a:gd name="T188" fmla="*/ 836 w 836"/>
                      <a:gd name="T189" fmla="*/ 328 h 32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836" h="328">
                        <a:moveTo>
                          <a:pt x="421" y="17"/>
                        </a:moveTo>
                        <a:lnTo>
                          <a:pt x="414" y="36"/>
                        </a:lnTo>
                        <a:lnTo>
                          <a:pt x="803" y="274"/>
                        </a:lnTo>
                        <a:lnTo>
                          <a:pt x="818" y="293"/>
                        </a:lnTo>
                        <a:lnTo>
                          <a:pt x="814" y="304"/>
                        </a:lnTo>
                        <a:lnTo>
                          <a:pt x="802" y="307"/>
                        </a:lnTo>
                        <a:lnTo>
                          <a:pt x="775" y="297"/>
                        </a:lnTo>
                        <a:lnTo>
                          <a:pt x="726" y="263"/>
                        </a:lnTo>
                        <a:lnTo>
                          <a:pt x="615" y="196"/>
                        </a:lnTo>
                        <a:lnTo>
                          <a:pt x="442" y="98"/>
                        </a:lnTo>
                        <a:lnTo>
                          <a:pt x="337" y="38"/>
                        </a:lnTo>
                        <a:lnTo>
                          <a:pt x="300" y="32"/>
                        </a:lnTo>
                        <a:lnTo>
                          <a:pt x="274" y="49"/>
                        </a:lnTo>
                        <a:lnTo>
                          <a:pt x="244" y="63"/>
                        </a:lnTo>
                        <a:lnTo>
                          <a:pt x="215" y="73"/>
                        </a:lnTo>
                        <a:lnTo>
                          <a:pt x="191" y="75"/>
                        </a:lnTo>
                        <a:lnTo>
                          <a:pt x="169" y="86"/>
                        </a:lnTo>
                        <a:lnTo>
                          <a:pt x="145" y="104"/>
                        </a:lnTo>
                        <a:lnTo>
                          <a:pt x="119" y="115"/>
                        </a:lnTo>
                        <a:lnTo>
                          <a:pt x="109" y="115"/>
                        </a:lnTo>
                        <a:lnTo>
                          <a:pt x="106" y="109"/>
                        </a:lnTo>
                        <a:lnTo>
                          <a:pt x="104" y="101"/>
                        </a:lnTo>
                        <a:lnTo>
                          <a:pt x="103" y="93"/>
                        </a:lnTo>
                        <a:lnTo>
                          <a:pt x="103" y="84"/>
                        </a:lnTo>
                        <a:lnTo>
                          <a:pt x="101" y="77"/>
                        </a:lnTo>
                        <a:lnTo>
                          <a:pt x="101" y="69"/>
                        </a:lnTo>
                        <a:lnTo>
                          <a:pt x="104" y="60"/>
                        </a:lnTo>
                        <a:lnTo>
                          <a:pt x="102" y="52"/>
                        </a:lnTo>
                        <a:lnTo>
                          <a:pt x="96" y="46"/>
                        </a:lnTo>
                        <a:lnTo>
                          <a:pt x="88" y="42"/>
                        </a:lnTo>
                        <a:lnTo>
                          <a:pt x="74" y="42"/>
                        </a:lnTo>
                        <a:lnTo>
                          <a:pt x="67" y="40"/>
                        </a:lnTo>
                        <a:lnTo>
                          <a:pt x="59" y="42"/>
                        </a:lnTo>
                        <a:lnTo>
                          <a:pt x="51" y="42"/>
                        </a:lnTo>
                        <a:lnTo>
                          <a:pt x="43" y="44"/>
                        </a:lnTo>
                        <a:lnTo>
                          <a:pt x="35" y="42"/>
                        </a:lnTo>
                        <a:lnTo>
                          <a:pt x="33" y="35"/>
                        </a:lnTo>
                        <a:lnTo>
                          <a:pt x="39" y="34"/>
                        </a:lnTo>
                        <a:lnTo>
                          <a:pt x="48" y="32"/>
                        </a:lnTo>
                        <a:lnTo>
                          <a:pt x="55" y="29"/>
                        </a:lnTo>
                        <a:lnTo>
                          <a:pt x="62" y="23"/>
                        </a:lnTo>
                        <a:lnTo>
                          <a:pt x="64" y="16"/>
                        </a:lnTo>
                        <a:lnTo>
                          <a:pt x="64" y="7"/>
                        </a:lnTo>
                        <a:lnTo>
                          <a:pt x="58" y="0"/>
                        </a:lnTo>
                        <a:lnTo>
                          <a:pt x="50" y="2"/>
                        </a:lnTo>
                        <a:lnTo>
                          <a:pt x="43" y="4"/>
                        </a:lnTo>
                        <a:lnTo>
                          <a:pt x="35" y="6"/>
                        </a:lnTo>
                        <a:lnTo>
                          <a:pt x="32" y="14"/>
                        </a:lnTo>
                        <a:lnTo>
                          <a:pt x="25" y="16"/>
                        </a:lnTo>
                        <a:lnTo>
                          <a:pt x="22" y="24"/>
                        </a:lnTo>
                        <a:lnTo>
                          <a:pt x="16" y="28"/>
                        </a:lnTo>
                        <a:lnTo>
                          <a:pt x="8" y="35"/>
                        </a:lnTo>
                        <a:lnTo>
                          <a:pt x="3" y="43"/>
                        </a:lnTo>
                        <a:lnTo>
                          <a:pt x="0" y="53"/>
                        </a:lnTo>
                        <a:lnTo>
                          <a:pt x="1" y="60"/>
                        </a:lnTo>
                        <a:lnTo>
                          <a:pt x="3" y="73"/>
                        </a:lnTo>
                        <a:lnTo>
                          <a:pt x="12" y="75"/>
                        </a:lnTo>
                        <a:lnTo>
                          <a:pt x="21" y="76"/>
                        </a:lnTo>
                        <a:lnTo>
                          <a:pt x="28" y="75"/>
                        </a:lnTo>
                        <a:lnTo>
                          <a:pt x="36" y="73"/>
                        </a:lnTo>
                        <a:lnTo>
                          <a:pt x="43" y="69"/>
                        </a:lnTo>
                        <a:lnTo>
                          <a:pt x="52" y="68"/>
                        </a:lnTo>
                        <a:lnTo>
                          <a:pt x="58" y="65"/>
                        </a:lnTo>
                        <a:lnTo>
                          <a:pt x="67" y="60"/>
                        </a:lnTo>
                        <a:lnTo>
                          <a:pt x="74" y="59"/>
                        </a:lnTo>
                        <a:lnTo>
                          <a:pt x="82" y="59"/>
                        </a:lnTo>
                        <a:lnTo>
                          <a:pt x="84" y="68"/>
                        </a:lnTo>
                        <a:lnTo>
                          <a:pt x="83" y="76"/>
                        </a:lnTo>
                        <a:lnTo>
                          <a:pt x="84" y="84"/>
                        </a:lnTo>
                        <a:lnTo>
                          <a:pt x="77" y="91"/>
                        </a:lnTo>
                        <a:lnTo>
                          <a:pt x="78" y="97"/>
                        </a:lnTo>
                        <a:lnTo>
                          <a:pt x="79" y="118"/>
                        </a:lnTo>
                        <a:lnTo>
                          <a:pt x="81" y="129"/>
                        </a:lnTo>
                        <a:lnTo>
                          <a:pt x="83" y="137"/>
                        </a:lnTo>
                        <a:lnTo>
                          <a:pt x="84" y="146"/>
                        </a:lnTo>
                        <a:lnTo>
                          <a:pt x="93" y="151"/>
                        </a:lnTo>
                        <a:lnTo>
                          <a:pt x="101" y="151"/>
                        </a:lnTo>
                        <a:lnTo>
                          <a:pt x="109" y="150"/>
                        </a:lnTo>
                        <a:lnTo>
                          <a:pt x="117" y="148"/>
                        </a:lnTo>
                        <a:lnTo>
                          <a:pt x="125" y="145"/>
                        </a:lnTo>
                        <a:lnTo>
                          <a:pt x="131" y="140"/>
                        </a:lnTo>
                        <a:lnTo>
                          <a:pt x="139" y="135"/>
                        </a:lnTo>
                        <a:lnTo>
                          <a:pt x="145" y="128"/>
                        </a:lnTo>
                        <a:lnTo>
                          <a:pt x="155" y="124"/>
                        </a:lnTo>
                        <a:lnTo>
                          <a:pt x="162" y="118"/>
                        </a:lnTo>
                        <a:lnTo>
                          <a:pt x="170" y="116"/>
                        </a:lnTo>
                        <a:lnTo>
                          <a:pt x="177" y="109"/>
                        </a:lnTo>
                        <a:lnTo>
                          <a:pt x="183" y="101"/>
                        </a:lnTo>
                        <a:lnTo>
                          <a:pt x="191" y="95"/>
                        </a:lnTo>
                        <a:lnTo>
                          <a:pt x="198" y="96"/>
                        </a:lnTo>
                        <a:lnTo>
                          <a:pt x="206" y="96"/>
                        </a:lnTo>
                        <a:lnTo>
                          <a:pt x="214" y="94"/>
                        </a:lnTo>
                        <a:lnTo>
                          <a:pt x="222" y="93"/>
                        </a:lnTo>
                        <a:lnTo>
                          <a:pt x="230" y="92"/>
                        </a:lnTo>
                        <a:lnTo>
                          <a:pt x="237" y="89"/>
                        </a:lnTo>
                        <a:lnTo>
                          <a:pt x="245" y="88"/>
                        </a:lnTo>
                        <a:lnTo>
                          <a:pt x="252" y="86"/>
                        </a:lnTo>
                        <a:lnTo>
                          <a:pt x="263" y="84"/>
                        </a:lnTo>
                        <a:lnTo>
                          <a:pt x="269" y="84"/>
                        </a:lnTo>
                        <a:lnTo>
                          <a:pt x="278" y="81"/>
                        </a:lnTo>
                        <a:lnTo>
                          <a:pt x="285" y="78"/>
                        </a:lnTo>
                        <a:lnTo>
                          <a:pt x="292" y="73"/>
                        </a:lnTo>
                        <a:lnTo>
                          <a:pt x="298" y="68"/>
                        </a:lnTo>
                        <a:lnTo>
                          <a:pt x="305" y="59"/>
                        </a:lnTo>
                        <a:lnTo>
                          <a:pt x="334" y="57"/>
                        </a:lnTo>
                        <a:lnTo>
                          <a:pt x="446" y="117"/>
                        </a:lnTo>
                        <a:lnTo>
                          <a:pt x="547" y="177"/>
                        </a:lnTo>
                        <a:lnTo>
                          <a:pt x="643" y="234"/>
                        </a:lnTo>
                        <a:lnTo>
                          <a:pt x="751" y="302"/>
                        </a:lnTo>
                        <a:lnTo>
                          <a:pt x="798" y="323"/>
                        </a:lnTo>
                        <a:lnTo>
                          <a:pt x="805" y="326"/>
                        </a:lnTo>
                        <a:lnTo>
                          <a:pt x="813" y="328"/>
                        </a:lnTo>
                        <a:lnTo>
                          <a:pt x="821" y="322"/>
                        </a:lnTo>
                        <a:lnTo>
                          <a:pt x="825" y="315"/>
                        </a:lnTo>
                        <a:lnTo>
                          <a:pt x="831" y="313"/>
                        </a:lnTo>
                        <a:lnTo>
                          <a:pt x="835" y="306"/>
                        </a:lnTo>
                        <a:lnTo>
                          <a:pt x="836" y="296"/>
                        </a:lnTo>
                        <a:lnTo>
                          <a:pt x="834" y="290"/>
                        </a:lnTo>
                        <a:lnTo>
                          <a:pt x="833" y="281"/>
                        </a:lnTo>
                        <a:lnTo>
                          <a:pt x="828" y="275"/>
                        </a:lnTo>
                        <a:lnTo>
                          <a:pt x="822" y="267"/>
                        </a:lnTo>
                        <a:lnTo>
                          <a:pt x="819" y="260"/>
                        </a:lnTo>
                        <a:lnTo>
                          <a:pt x="812" y="256"/>
                        </a:lnTo>
                        <a:lnTo>
                          <a:pt x="421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73" name="Freeform 71">
                    <a:extLst>
                      <a:ext uri="{FF2B5EF4-FFF2-40B4-BE49-F238E27FC236}">
                        <a16:creationId xmlns:a16="http://schemas.microsoft.com/office/drawing/2014/main" xmlns="" id="{65770FF2-D469-46AE-9541-2C24E4D4CC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0" y="1840"/>
                    <a:ext cx="351" cy="311"/>
                  </a:xfrm>
                  <a:custGeom>
                    <a:avLst/>
                    <a:gdLst>
                      <a:gd name="T0" fmla="*/ 90 w 351"/>
                      <a:gd name="T1" fmla="*/ 285 h 311"/>
                      <a:gd name="T2" fmla="*/ 71 w 351"/>
                      <a:gd name="T3" fmla="*/ 270 h 311"/>
                      <a:gd name="T4" fmla="*/ 43 w 351"/>
                      <a:gd name="T5" fmla="*/ 260 h 311"/>
                      <a:gd name="T6" fmla="*/ 38 w 351"/>
                      <a:gd name="T7" fmla="*/ 240 h 311"/>
                      <a:gd name="T8" fmla="*/ 86 w 351"/>
                      <a:gd name="T9" fmla="*/ 229 h 311"/>
                      <a:gd name="T10" fmla="*/ 93 w 351"/>
                      <a:gd name="T11" fmla="*/ 204 h 311"/>
                      <a:gd name="T12" fmla="*/ 80 w 351"/>
                      <a:gd name="T13" fmla="*/ 183 h 311"/>
                      <a:gd name="T14" fmla="*/ 74 w 351"/>
                      <a:gd name="T15" fmla="*/ 160 h 311"/>
                      <a:gd name="T16" fmla="*/ 96 w 351"/>
                      <a:gd name="T17" fmla="*/ 166 h 311"/>
                      <a:gd name="T18" fmla="*/ 127 w 351"/>
                      <a:gd name="T19" fmla="*/ 173 h 311"/>
                      <a:gd name="T20" fmla="*/ 149 w 351"/>
                      <a:gd name="T21" fmla="*/ 171 h 311"/>
                      <a:gd name="T22" fmla="*/ 157 w 351"/>
                      <a:gd name="T23" fmla="*/ 151 h 311"/>
                      <a:gd name="T24" fmla="*/ 152 w 351"/>
                      <a:gd name="T25" fmla="*/ 125 h 311"/>
                      <a:gd name="T26" fmla="*/ 139 w 351"/>
                      <a:gd name="T27" fmla="*/ 104 h 311"/>
                      <a:gd name="T28" fmla="*/ 144 w 351"/>
                      <a:gd name="T29" fmla="*/ 85 h 311"/>
                      <a:gd name="T30" fmla="*/ 167 w 351"/>
                      <a:gd name="T31" fmla="*/ 82 h 311"/>
                      <a:gd name="T32" fmla="*/ 192 w 351"/>
                      <a:gd name="T33" fmla="*/ 81 h 311"/>
                      <a:gd name="T34" fmla="*/ 198 w 351"/>
                      <a:gd name="T35" fmla="*/ 55 h 311"/>
                      <a:gd name="T36" fmla="*/ 211 w 351"/>
                      <a:gd name="T37" fmla="*/ 31 h 311"/>
                      <a:gd name="T38" fmla="*/ 232 w 351"/>
                      <a:gd name="T39" fmla="*/ 22 h 311"/>
                      <a:gd name="T40" fmla="*/ 240 w 351"/>
                      <a:gd name="T41" fmla="*/ 44 h 311"/>
                      <a:gd name="T42" fmla="*/ 258 w 351"/>
                      <a:gd name="T43" fmla="*/ 67 h 311"/>
                      <a:gd name="T44" fmla="*/ 275 w 351"/>
                      <a:gd name="T45" fmla="*/ 82 h 311"/>
                      <a:gd name="T46" fmla="*/ 305 w 351"/>
                      <a:gd name="T47" fmla="*/ 76 h 311"/>
                      <a:gd name="T48" fmla="*/ 321 w 351"/>
                      <a:gd name="T49" fmla="*/ 56 h 311"/>
                      <a:gd name="T50" fmla="*/ 326 w 351"/>
                      <a:gd name="T51" fmla="*/ 38 h 311"/>
                      <a:gd name="T52" fmla="*/ 336 w 351"/>
                      <a:gd name="T53" fmla="*/ 52 h 311"/>
                      <a:gd name="T54" fmla="*/ 351 w 351"/>
                      <a:gd name="T55" fmla="*/ 55 h 311"/>
                      <a:gd name="T56" fmla="*/ 345 w 351"/>
                      <a:gd name="T57" fmla="*/ 24 h 311"/>
                      <a:gd name="T58" fmla="*/ 324 w 351"/>
                      <a:gd name="T59" fmla="*/ 6 h 311"/>
                      <a:gd name="T60" fmla="*/ 308 w 351"/>
                      <a:gd name="T61" fmla="*/ 23 h 311"/>
                      <a:gd name="T62" fmla="*/ 305 w 351"/>
                      <a:gd name="T63" fmla="*/ 47 h 311"/>
                      <a:gd name="T64" fmla="*/ 290 w 351"/>
                      <a:gd name="T65" fmla="*/ 60 h 311"/>
                      <a:gd name="T66" fmla="*/ 268 w 351"/>
                      <a:gd name="T67" fmla="*/ 47 h 311"/>
                      <a:gd name="T68" fmla="*/ 254 w 351"/>
                      <a:gd name="T69" fmla="*/ 26 h 311"/>
                      <a:gd name="T70" fmla="*/ 233 w 351"/>
                      <a:gd name="T71" fmla="*/ 6 h 311"/>
                      <a:gd name="T72" fmla="*/ 209 w 351"/>
                      <a:gd name="T73" fmla="*/ 1 h 311"/>
                      <a:gd name="T74" fmla="*/ 193 w 351"/>
                      <a:gd name="T75" fmla="*/ 9 h 311"/>
                      <a:gd name="T76" fmla="*/ 181 w 351"/>
                      <a:gd name="T77" fmla="*/ 32 h 311"/>
                      <a:gd name="T78" fmla="*/ 177 w 351"/>
                      <a:gd name="T79" fmla="*/ 59 h 311"/>
                      <a:gd name="T80" fmla="*/ 157 w 351"/>
                      <a:gd name="T81" fmla="*/ 70 h 311"/>
                      <a:gd name="T82" fmla="*/ 123 w 351"/>
                      <a:gd name="T83" fmla="*/ 66 h 311"/>
                      <a:gd name="T84" fmla="*/ 101 w 351"/>
                      <a:gd name="T85" fmla="*/ 70 h 311"/>
                      <a:gd name="T86" fmla="*/ 105 w 351"/>
                      <a:gd name="T87" fmla="*/ 93 h 311"/>
                      <a:gd name="T88" fmla="*/ 118 w 351"/>
                      <a:gd name="T89" fmla="*/ 120 h 311"/>
                      <a:gd name="T90" fmla="*/ 131 w 351"/>
                      <a:gd name="T91" fmla="*/ 143 h 311"/>
                      <a:gd name="T92" fmla="*/ 119 w 351"/>
                      <a:gd name="T93" fmla="*/ 153 h 311"/>
                      <a:gd name="T94" fmla="*/ 97 w 351"/>
                      <a:gd name="T95" fmla="*/ 137 h 311"/>
                      <a:gd name="T96" fmla="*/ 72 w 351"/>
                      <a:gd name="T97" fmla="*/ 134 h 311"/>
                      <a:gd name="T98" fmla="*/ 51 w 351"/>
                      <a:gd name="T99" fmla="*/ 140 h 311"/>
                      <a:gd name="T100" fmla="*/ 45 w 351"/>
                      <a:gd name="T101" fmla="*/ 165 h 311"/>
                      <a:gd name="T102" fmla="*/ 51 w 351"/>
                      <a:gd name="T103" fmla="*/ 187 h 311"/>
                      <a:gd name="T104" fmla="*/ 64 w 351"/>
                      <a:gd name="T105" fmla="*/ 209 h 311"/>
                      <a:gd name="T106" fmla="*/ 42 w 351"/>
                      <a:gd name="T107" fmla="*/ 214 h 311"/>
                      <a:gd name="T108" fmla="*/ 19 w 351"/>
                      <a:gd name="T109" fmla="*/ 219 h 311"/>
                      <a:gd name="T110" fmla="*/ 5 w 351"/>
                      <a:gd name="T111" fmla="*/ 242 h 311"/>
                      <a:gd name="T112" fmla="*/ 2 w 351"/>
                      <a:gd name="T113" fmla="*/ 262 h 311"/>
                      <a:gd name="T114" fmla="*/ 14 w 351"/>
                      <a:gd name="T115" fmla="*/ 280 h 311"/>
                      <a:gd name="T116" fmla="*/ 37 w 351"/>
                      <a:gd name="T117" fmla="*/ 292 h 311"/>
                      <a:gd name="T118" fmla="*/ 61 w 351"/>
                      <a:gd name="T119" fmla="*/ 299 h 311"/>
                      <a:gd name="T120" fmla="*/ 89 w 351"/>
                      <a:gd name="T121" fmla="*/ 301 h 311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51"/>
                      <a:gd name="T184" fmla="*/ 0 h 311"/>
                      <a:gd name="T185" fmla="*/ 351 w 351"/>
                      <a:gd name="T186" fmla="*/ 311 h 311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51" h="311">
                        <a:moveTo>
                          <a:pt x="89" y="301"/>
                        </a:moveTo>
                        <a:lnTo>
                          <a:pt x="91" y="294"/>
                        </a:lnTo>
                        <a:lnTo>
                          <a:pt x="90" y="285"/>
                        </a:lnTo>
                        <a:lnTo>
                          <a:pt x="88" y="278"/>
                        </a:lnTo>
                        <a:lnTo>
                          <a:pt x="80" y="276"/>
                        </a:lnTo>
                        <a:lnTo>
                          <a:pt x="71" y="270"/>
                        </a:lnTo>
                        <a:lnTo>
                          <a:pt x="61" y="268"/>
                        </a:lnTo>
                        <a:lnTo>
                          <a:pt x="52" y="261"/>
                        </a:lnTo>
                        <a:lnTo>
                          <a:pt x="43" y="260"/>
                        </a:lnTo>
                        <a:lnTo>
                          <a:pt x="36" y="251"/>
                        </a:lnTo>
                        <a:lnTo>
                          <a:pt x="30" y="245"/>
                        </a:lnTo>
                        <a:lnTo>
                          <a:pt x="38" y="240"/>
                        </a:lnTo>
                        <a:lnTo>
                          <a:pt x="45" y="234"/>
                        </a:lnTo>
                        <a:lnTo>
                          <a:pt x="53" y="231"/>
                        </a:lnTo>
                        <a:lnTo>
                          <a:pt x="86" y="229"/>
                        </a:lnTo>
                        <a:lnTo>
                          <a:pt x="91" y="221"/>
                        </a:lnTo>
                        <a:lnTo>
                          <a:pt x="94" y="212"/>
                        </a:lnTo>
                        <a:lnTo>
                          <a:pt x="93" y="204"/>
                        </a:lnTo>
                        <a:lnTo>
                          <a:pt x="91" y="196"/>
                        </a:lnTo>
                        <a:lnTo>
                          <a:pt x="86" y="189"/>
                        </a:lnTo>
                        <a:lnTo>
                          <a:pt x="80" y="183"/>
                        </a:lnTo>
                        <a:lnTo>
                          <a:pt x="75" y="175"/>
                        </a:lnTo>
                        <a:lnTo>
                          <a:pt x="73" y="169"/>
                        </a:lnTo>
                        <a:lnTo>
                          <a:pt x="74" y="160"/>
                        </a:lnTo>
                        <a:lnTo>
                          <a:pt x="82" y="159"/>
                        </a:lnTo>
                        <a:lnTo>
                          <a:pt x="91" y="160"/>
                        </a:lnTo>
                        <a:lnTo>
                          <a:pt x="96" y="166"/>
                        </a:lnTo>
                        <a:lnTo>
                          <a:pt x="104" y="169"/>
                        </a:lnTo>
                        <a:lnTo>
                          <a:pt x="111" y="174"/>
                        </a:lnTo>
                        <a:lnTo>
                          <a:pt x="127" y="173"/>
                        </a:lnTo>
                        <a:lnTo>
                          <a:pt x="134" y="173"/>
                        </a:lnTo>
                        <a:lnTo>
                          <a:pt x="142" y="174"/>
                        </a:lnTo>
                        <a:lnTo>
                          <a:pt x="149" y="171"/>
                        </a:lnTo>
                        <a:lnTo>
                          <a:pt x="157" y="166"/>
                        </a:lnTo>
                        <a:lnTo>
                          <a:pt x="156" y="158"/>
                        </a:lnTo>
                        <a:lnTo>
                          <a:pt x="157" y="151"/>
                        </a:lnTo>
                        <a:lnTo>
                          <a:pt x="156" y="143"/>
                        </a:lnTo>
                        <a:lnTo>
                          <a:pt x="154" y="134"/>
                        </a:lnTo>
                        <a:lnTo>
                          <a:pt x="152" y="125"/>
                        </a:lnTo>
                        <a:lnTo>
                          <a:pt x="147" y="117"/>
                        </a:lnTo>
                        <a:lnTo>
                          <a:pt x="141" y="112"/>
                        </a:lnTo>
                        <a:lnTo>
                          <a:pt x="139" y="104"/>
                        </a:lnTo>
                        <a:lnTo>
                          <a:pt x="138" y="96"/>
                        </a:lnTo>
                        <a:lnTo>
                          <a:pt x="137" y="87"/>
                        </a:lnTo>
                        <a:lnTo>
                          <a:pt x="144" y="85"/>
                        </a:lnTo>
                        <a:lnTo>
                          <a:pt x="153" y="84"/>
                        </a:lnTo>
                        <a:lnTo>
                          <a:pt x="160" y="82"/>
                        </a:lnTo>
                        <a:lnTo>
                          <a:pt x="167" y="82"/>
                        </a:lnTo>
                        <a:lnTo>
                          <a:pt x="177" y="84"/>
                        </a:lnTo>
                        <a:lnTo>
                          <a:pt x="183" y="82"/>
                        </a:lnTo>
                        <a:lnTo>
                          <a:pt x="192" y="81"/>
                        </a:lnTo>
                        <a:lnTo>
                          <a:pt x="196" y="71"/>
                        </a:lnTo>
                        <a:lnTo>
                          <a:pt x="197" y="63"/>
                        </a:lnTo>
                        <a:lnTo>
                          <a:pt x="198" y="55"/>
                        </a:lnTo>
                        <a:lnTo>
                          <a:pt x="201" y="46"/>
                        </a:lnTo>
                        <a:lnTo>
                          <a:pt x="203" y="37"/>
                        </a:lnTo>
                        <a:lnTo>
                          <a:pt x="211" y="31"/>
                        </a:lnTo>
                        <a:lnTo>
                          <a:pt x="218" y="24"/>
                        </a:lnTo>
                        <a:lnTo>
                          <a:pt x="223" y="19"/>
                        </a:lnTo>
                        <a:lnTo>
                          <a:pt x="232" y="22"/>
                        </a:lnTo>
                        <a:lnTo>
                          <a:pt x="235" y="29"/>
                        </a:lnTo>
                        <a:lnTo>
                          <a:pt x="237" y="37"/>
                        </a:lnTo>
                        <a:lnTo>
                          <a:pt x="240" y="44"/>
                        </a:lnTo>
                        <a:lnTo>
                          <a:pt x="247" y="51"/>
                        </a:lnTo>
                        <a:lnTo>
                          <a:pt x="249" y="59"/>
                        </a:lnTo>
                        <a:lnTo>
                          <a:pt x="258" y="67"/>
                        </a:lnTo>
                        <a:lnTo>
                          <a:pt x="261" y="73"/>
                        </a:lnTo>
                        <a:lnTo>
                          <a:pt x="269" y="76"/>
                        </a:lnTo>
                        <a:lnTo>
                          <a:pt x="275" y="82"/>
                        </a:lnTo>
                        <a:lnTo>
                          <a:pt x="291" y="80"/>
                        </a:lnTo>
                        <a:lnTo>
                          <a:pt x="298" y="78"/>
                        </a:lnTo>
                        <a:lnTo>
                          <a:pt x="305" y="76"/>
                        </a:lnTo>
                        <a:lnTo>
                          <a:pt x="313" y="71"/>
                        </a:lnTo>
                        <a:lnTo>
                          <a:pt x="316" y="62"/>
                        </a:lnTo>
                        <a:lnTo>
                          <a:pt x="321" y="56"/>
                        </a:lnTo>
                        <a:lnTo>
                          <a:pt x="321" y="48"/>
                        </a:lnTo>
                        <a:lnTo>
                          <a:pt x="320" y="41"/>
                        </a:lnTo>
                        <a:lnTo>
                          <a:pt x="326" y="38"/>
                        </a:lnTo>
                        <a:lnTo>
                          <a:pt x="333" y="36"/>
                        </a:lnTo>
                        <a:lnTo>
                          <a:pt x="335" y="45"/>
                        </a:lnTo>
                        <a:lnTo>
                          <a:pt x="336" y="52"/>
                        </a:lnTo>
                        <a:lnTo>
                          <a:pt x="339" y="61"/>
                        </a:lnTo>
                        <a:lnTo>
                          <a:pt x="348" y="62"/>
                        </a:lnTo>
                        <a:lnTo>
                          <a:pt x="351" y="55"/>
                        </a:lnTo>
                        <a:lnTo>
                          <a:pt x="349" y="47"/>
                        </a:lnTo>
                        <a:lnTo>
                          <a:pt x="346" y="31"/>
                        </a:lnTo>
                        <a:lnTo>
                          <a:pt x="345" y="24"/>
                        </a:lnTo>
                        <a:lnTo>
                          <a:pt x="339" y="16"/>
                        </a:lnTo>
                        <a:lnTo>
                          <a:pt x="331" y="9"/>
                        </a:lnTo>
                        <a:lnTo>
                          <a:pt x="324" y="6"/>
                        </a:lnTo>
                        <a:lnTo>
                          <a:pt x="315" y="5"/>
                        </a:lnTo>
                        <a:lnTo>
                          <a:pt x="312" y="13"/>
                        </a:lnTo>
                        <a:lnTo>
                          <a:pt x="308" y="23"/>
                        </a:lnTo>
                        <a:lnTo>
                          <a:pt x="309" y="30"/>
                        </a:lnTo>
                        <a:lnTo>
                          <a:pt x="306" y="39"/>
                        </a:lnTo>
                        <a:lnTo>
                          <a:pt x="305" y="47"/>
                        </a:lnTo>
                        <a:lnTo>
                          <a:pt x="305" y="56"/>
                        </a:lnTo>
                        <a:lnTo>
                          <a:pt x="299" y="58"/>
                        </a:lnTo>
                        <a:lnTo>
                          <a:pt x="290" y="60"/>
                        </a:lnTo>
                        <a:lnTo>
                          <a:pt x="282" y="57"/>
                        </a:lnTo>
                        <a:lnTo>
                          <a:pt x="276" y="51"/>
                        </a:lnTo>
                        <a:lnTo>
                          <a:pt x="268" y="47"/>
                        </a:lnTo>
                        <a:lnTo>
                          <a:pt x="261" y="41"/>
                        </a:lnTo>
                        <a:lnTo>
                          <a:pt x="259" y="34"/>
                        </a:lnTo>
                        <a:lnTo>
                          <a:pt x="254" y="26"/>
                        </a:lnTo>
                        <a:lnTo>
                          <a:pt x="246" y="20"/>
                        </a:lnTo>
                        <a:lnTo>
                          <a:pt x="239" y="13"/>
                        </a:lnTo>
                        <a:lnTo>
                          <a:pt x="233" y="6"/>
                        </a:lnTo>
                        <a:lnTo>
                          <a:pt x="226" y="4"/>
                        </a:lnTo>
                        <a:lnTo>
                          <a:pt x="217" y="0"/>
                        </a:lnTo>
                        <a:lnTo>
                          <a:pt x="209" y="1"/>
                        </a:lnTo>
                        <a:lnTo>
                          <a:pt x="198" y="0"/>
                        </a:lnTo>
                        <a:lnTo>
                          <a:pt x="193" y="2"/>
                        </a:lnTo>
                        <a:lnTo>
                          <a:pt x="193" y="9"/>
                        </a:lnTo>
                        <a:lnTo>
                          <a:pt x="188" y="15"/>
                        </a:lnTo>
                        <a:lnTo>
                          <a:pt x="180" y="25"/>
                        </a:lnTo>
                        <a:lnTo>
                          <a:pt x="181" y="32"/>
                        </a:lnTo>
                        <a:lnTo>
                          <a:pt x="180" y="41"/>
                        </a:lnTo>
                        <a:lnTo>
                          <a:pt x="178" y="50"/>
                        </a:lnTo>
                        <a:lnTo>
                          <a:pt x="177" y="59"/>
                        </a:lnTo>
                        <a:lnTo>
                          <a:pt x="172" y="67"/>
                        </a:lnTo>
                        <a:lnTo>
                          <a:pt x="166" y="68"/>
                        </a:lnTo>
                        <a:lnTo>
                          <a:pt x="157" y="70"/>
                        </a:lnTo>
                        <a:lnTo>
                          <a:pt x="150" y="68"/>
                        </a:lnTo>
                        <a:lnTo>
                          <a:pt x="140" y="66"/>
                        </a:lnTo>
                        <a:lnTo>
                          <a:pt x="123" y="66"/>
                        </a:lnTo>
                        <a:lnTo>
                          <a:pt x="117" y="66"/>
                        </a:lnTo>
                        <a:lnTo>
                          <a:pt x="107" y="68"/>
                        </a:lnTo>
                        <a:lnTo>
                          <a:pt x="101" y="70"/>
                        </a:lnTo>
                        <a:lnTo>
                          <a:pt x="101" y="77"/>
                        </a:lnTo>
                        <a:lnTo>
                          <a:pt x="103" y="86"/>
                        </a:lnTo>
                        <a:lnTo>
                          <a:pt x="105" y="93"/>
                        </a:lnTo>
                        <a:lnTo>
                          <a:pt x="107" y="106"/>
                        </a:lnTo>
                        <a:lnTo>
                          <a:pt x="114" y="113"/>
                        </a:lnTo>
                        <a:lnTo>
                          <a:pt x="118" y="120"/>
                        </a:lnTo>
                        <a:lnTo>
                          <a:pt x="124" y="127"/>
                        </a:lnTo>
                        <a:lnTo>
                          <a:pt x="126" y="134"/>
                        </a:lnTo>
                        <a:lnTo>
                          <a:pt x="131" y="143"/>
                        </a:lnTo>
                        <a:lnTo>
                          <a:pt x="132" y="150"/>
                        </a:lnTo>
                        <a:lnTo>
                          <a:pt x="126" y="152"/>
                        </a:lnTo>
                        <a:lnTo>
                          <a:pt x="119" y="153"/>
                        </a:lnTo>
                        <a:lnTo>
                          <a:pt x="110" y="152"/>
                        </a:lnTo>
                        <a:lnTo>
                          <a:pt x="103" y="143"/>
                        </a:lnTo>
                        <a:lnTo>
                          <a:pt x="97" y="137"/>
                        </a:lnTo>
                        <a:lnTo>
                          <a:pt x="91" y="137"/>
                        </a:lnTo>
                        <a:lnTo>
                          <a:pt x="82" y="133"/>
                        </a:lnTo>
                        <a:lnTo>
                          <a:pt x="72" y="134"/>
                        </a:lnTo>
                        <a:lnTo>
                          <a:pt x="66" y="134"/>
                        </a:lnTo>
                        <a:lnTo>
                          <a:pt x="58" y="136"/>
                        </a:lnTo>
                        <a:lnTo>
                          <a:pt x="51" y="140"/>
                        </a:lnTo>
                        <a:lnTo>
                          <a:pt x="45" y="149"/>
                        </a:lnTo>
                        <a:lnTo>
                          <a:pt x="45" y="157"/>
                        </a:lnTo>
                        <a:lnTo>
                          <a:pt x="45" y="165"/>
                        </a:lnTo>
                        <a:lnTo>
                          <a:pt x="46" y="173"/>
                        </a:lnTo>
                        <a:lnTo>
                          <a:pt x="47" y="179"/>
                        </a:lnTo>
                        <a:lnTo>
                          <a:pt x="51" y="187"/>
                        </a:lnTo>
                        <a:lnTo>
                          <a:pt x="56" y="194"/>
                        </a:lnTo>
                        <a:lnTo>
                          <a:pt x="63" y="201"/>
                        </a:lnTo>
                        <a:lnTo>
                          <a:pt x="64" y="209"/>
                        </a:lnTo>
                        <a:lnTo>
                          <a:pt x="58" y="211"/>
                        </a:lnTo>
                        <a:lnTo>
                          <a:pt x="50" y="213"/>
                        </a:lnTo>
                        <a:lnTo>
                          <a:pt x="42" y="214"/>
                        </a:lnTo>
                        <a:lnTo>
                          <a:pt x="34" y="216"/>
                        </a:lnTo>
                        <a:lnTo>
                          <a:pt x="27" y="218"/>
                        </a:lnTo>
                        <a:lnTo>
                          <a:pt x="19" y="219"/>
                        </a:lnTo>
                        <a:lnTo>
                          <a:pt x="15" y="227"/>
                        </a:lnTo>
                        <a:lnTo>
                          <a:pt x="10" y="233"/>
                        </a:lnTo>
                        <a:lnTo>
                          <a:pt x="5" y="242"/>
                        </a:lnTo>
                        <a:lnTo>
                          <a:pt x="0" y="248"/>
                        </a:lnTo>
                        <a:lnTo>
                          <a:pt x="0" y="255"/>
                        </a:lnTo>
                        <a:lnTo>
                          <a:pt x="2" y="262"/>
                        </a:lnTo>
                        <a:lnTo>
                          <a:pt x="4" y="270"/>
                        </a:lnTo>
                        <a:lnTo>
                          <a:pt x="5" y="278"/>
                        </a:lnTo>
                        <a:lnTo>
                          <a:pt x="14" y="280"/>
                        </a:lnTo>
                        <a:lnTo>
                          <a:pt x="21" y="287"/>
                        </a:lnTo>
                        <a:lnTo>
                          <a:pt x="29" y="291"/>
                        </a:lnTo>
                        <a:lnTo>
                          <a:pt x="37" y="292"/>
                        </a:lnTo>
                        <a:lnTo>
                          <a:pt x="46" y="294"/>
                        </a:lnTo>
                        <a:lnTo>
                          <a:pt x="54" y="294"/>
                        </a:lnTo>
                        <a:lnTo>
                          <a:pt x="61" y="299"/>
                        </a:lnTo>
                        <a:lnTo>
                          <a:pt x="64" y="307"/>
                        </a:lnTo>
                        <a:lnTo>
                          <a:pt x="73" y="311"/>
                        </a:lnTo>
                        <a:lnTo>
                          <a:pt x="89" y="3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74" name="Freeform 72">
                    <a:extLst>
                      <a:ext uri="{FF2B5EF4-FFF2-40B4-BE49-F238E27FC236}">
                        <a16:creationId xmlns:a16="http://schemas.microsoft.com/office/drawing/2014/main" xmlns="" id="{D962EA01-32D4-45DE-AED1-B212F36F26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4" y="1887"/>
                    <a:ext cx="103" cy="311"/>
                  </a:xfrm>
                  <a:custGeom>
                    <a:avLst/>
                    <a:gdLst>
                      <a:gd name="T0" fmla="*/ 12 w 103"/>
                      <a:gd name="T1" fmla="*/ 0 h 311"/>
                      <a:gd name="T2" fmla="*/ 0 w 103"/>
                      <a:gd name="T3" fmla="*/ 9 h 311"/>
                      <a:gd name="T4" fmla="*/ 13 w 103"/>
                      <a:gd name="T5" fmla="*/ 122 h 311"/>
                      <a:gd name="T6" fmla="*/ 31 w 103"/>
                      <a:gd name="T7" fmla="*/ 241 h 311"/>
                      <a:gd name="T8" fmla="*/ 36 w 103"/>
                      <a:gd name="T9" fmla="*/ 269 h 311"/>
                      <a:gd name="T10" fmla="*/ 97 w 103"/>
                      <a:gd name="T11" fmla="*/ 311 h 311"/>
                      <a:gd name="T12" fmla="*/ 103 w 103"/>
                      <a:gd name="T13" fmla="*/ 295 h 311"/>
                      <a:gd name="T14" fmla="*/ 53 w 103"/>
                      <a:gd name="T15" fmla="*/ 257 h 311"/>
                      <a:gd name="T16" fmla="*/ 37 w 103"/>
                      <a:gd name="T17" fmla="*/ 190 h 311"/>
                      <a:gd name="T18" fmla="*/ 21 w 103"/>
                      <a:gd name="T19" fmla="*/ 67 h 311"/>
                      <a:gd name="T20" fmla="*/ 12 w 103"/>
                      <a:gd name="T21" fmla="*/ 0 h 3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3"/>
                      <a:gd name="T34" fmla="*/ 0 h 311"/>
                      <a:gd name="T35" fmla="*/ 103 w 103"/>
                      <a:gd name="T36" fmla="*/ 311 h 3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3" h="311">
                        <a:moveTo>
                          <a:pt x="12" y="0"/>
                        </a:moveTo>
                        <a:lnTo>
                          <a:pt x="0" y="9"/>
                        </a:lnTo>
                        <a:lnTo>
                          <a:pt x="13" y="122"/>
                        </a:lnTo>
                        <a:lnTo>
                          <a:pt x="31" y="241"/>
                        </a:lnTo>
                        <a:lnTo>
                          <a:pt x="36" y="269"/>
                        </a:lnTo>
                        <a:lnTo>
                          <a:pt x="97" y="311"/>
                        </a:lnTo>
                        <a:lnTo>
                          <a:pt x="103" y="295"/>
                        </a:lnTo>
                        <a:lnTo>
                          <a:pt x="53" y="257"/>
                        </a:lnTo>
                        <a:lnTo>
                          <a:pt x="37" y="190"/>
                        </a:lnTo>
                        <a:lnTo>
                          <a:pt x="21" y="67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75" name="Freeform 73">
                    <a:extLst>
                      <a:ext uri="{FF2B5EF4-FFF2-40B4-BE49-F238E27FC236}">
                        <a16:creationId xmlns:a16="http://schemas.microsoft.com/office/drawing/2014/main" xmlns="" id="{123BAE55-9DAF-4136-9251-42D554B25B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7" y="1947"/>
                    <a:ext cx="59" cy="160"/>
                  </a:xfrm>
                  <a:custGeom>
                    <a:avLst/>
                    <a:gdLst>
                      <a:gd name="T0" fmla="*/ 59 w 59"/>
                      <a:gd name="T1" fmla="*/ 144 h 160"/>
                      <a:gd name="T2" fmla="*/ 55 w 59"/>
                      <a:gd name="T3" fmla="*/ 135 h 160"/>
                      <a:gd name="T4" fmla="*/ 45 w 59"/>
                      <a:gd name="T5" fmla="*/ 130 h 160"/>
                      <a:gd name="T6" fmla="*/ 42 w 59"/>
                      <a:gd name="T7" fmla="*/ 120 h 160"/>
                      <a:gd name="T8" fmla="*/ 36 w 59"/>
                      <a:gd name="T9" fmla="*/ 109 h 160"/>
                      <a:gd name="T10" fmla="*/ 33 w 59"/>
                      <a:gd name="T11" fmla="*/ 101 h 160"/>
                      <a:gd name="T12" fmla="*/ 32 w 59"/>
                      <a:gd name="T13" fmla="*/ 94 h 160"/>
                      <a:gd name="T14" fmla="*/ 27 w 59"/>
                      <a:gd name="T15" fmla="*/ 77 h 160"/>
                      <a:gd name="T16" fmla="*/ 23 w 59"/>
                      <a:gd name="T17" fmla="*/ 70 h 160"/>
                      <a:gd name="T18" fmla="*/ 21 w 59"/>
                      <a:gd name="T19" fmla="*/ 63 h 160"/>
                      <a:gd name="T20" fmla="*/ 20 w 59"/>
                      <a:gd name="T21" fmla="*/ 56 h 160"/>
                      <a:gd name="T22" fmla="*/ 18 w 59"/>
                      <a:gd name="T23" fmla="*/ 48 h 160"/>
                      <a:gd name="T24" fmla="*/ 21 w 59"/>
                      <a:gd name="T25" fmla="*/ 37 h 160"/>
                      <a:gd name="T26" fmla="*/ 19 w 59"/>
                      <a:gd name="T27" fmla="*/ 30 h 160"/>
                      <a:gd name="T28" fmla="*/ 21 w 59"/>
                      <a:gd name="T29" fmla="*/ 21 h 160"/>
                      <a:gd name="T30" fmla="*/ 21 w 59"/>
                      <a:gd name="T31" fmla="*/ 12 h 160"/>
                      <a:gd name="T32" fmla="*/ 25 w 59"/>
                      <a:gd name="T33" fmla="*/ 5 h 160"/>
                      <a:gd name="T34" fmla="*/ 16 w 59"/>
                      <a:gd name="T35" fmla="*/ 0 h 160"/>
                      <a:gd name="T36" fmla="*/ 9 w 59"/>
                      <a:gd name="T37" fmla="*/ 2 h 160"/>
                      <a:gd name="T38" fmla="*/ 0 w 59"/>
                      <a:gd name="T39" fmla="*/ 5 h 160"/>
                      <a:gd name="T40" fmla="*/ 0 w 59"/>
                      <a:gd name="T41" fmla="*/ 13 h 160"/>
                      <a:gd name="T42" fmla="*/ 3 w 59"/>
                      <a:gd name="T43" fmla="*/ 51 h 160"/>
                      <a:gd name="T44" fmla="*/ 10 w 59"/>
                      <a:gd name="T45" fmla="*/ 86 h 160"/>
                      <a:gd name="T46" fmla="*/ 25 w 59"/>
                      <a:gd name="T47" fmla="*/ 124 h 160"/>
                      <a:gd name="T48" fmla="*/ 42 w 59"/>
                      <a:gd name="T49" fmla="*/ 155 h 160"/>
                      <a:gd name="T50" fmla="*/ 58 w 59"/>
                      <a:gd name="T51" fmla="*/ 160 h 160"/>
                      <a:gd name="T52" fmla="*/ 59 w 59"/>
                      <a:gd name="T53" fmla="*/ 144 h 16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9"/>
                      <a:gd name="T82" fmla="*/ 0 h 160"/>
                      <a:gd name="T83" fmla="*/ 59 w 59"/>
                      <a:gd name="T84" fmla="*/ 160 h 16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9" h="160">
                        <a:moveTo>
                          <a:pt x="59" y="144"/>
                        </a:moveTo>
                        <a:lnTo>
                          <a:pt x="55" y="135"/>
                        </a:lnTo>
                        <a:lnTo>
                          <a:pt x="45" y="130"/>
                        </a:lnTo>
                        <a:lnTo>
                          <a:pt x="42" y="120"/>
                        </a:lnTo>
                        <a:lnTo>
                          <a:pt x="36" y="109"/>
                        </a:lnTo>
                        <a:lnTo>
                          <a:pt x="33" y="101"/>
                        </a:lnTo>
                        <a:lnTo>
                          <a:pt x="32" y="94"/>
                        </a:lnTo>
                        <a:lnTo>
                          <a:pt x="27" y="77"/>
                        </a:lnTo>
                        <a:lnTo>
                          <a:pt x="23" y="70"/>
                        </a:lnTo>
                        <a:lnTo>
                          <a:pt x="21" y="63"/>
                        </a:lnTo>
                        <a:lnTo>
                          <a:pt x="20" y="56"/>
                        </a:lnTo>
                        <a:lnTo>
                          <a:pt x="18" y="48"/>
                        </a:lnTo>
                        <a:lnTo>
                          <a:pt x="21" y="37"/>
                        </a:lnTo>
                        <a:lnTo>
                          <a:pt x="19" y="30"/>
                        </a:lnTo>
                        <a:lnTo>
                          <a:pt x="21" y="21"/>
                        </a:lnTo>
                        <a:lnTo>
                          <a:pt x="21" y="12"/>
                        </a:lnTo>
                        <a:lnTo>
                          <a:pt x="25" y="5"/>
                        </a:lnTo>
                        <a:lnTo>
                          <a:pt x="16" y="0"/>
                        </a:lnTo>
                        <a:lnTo>
                          <a:pt x="9" y="2"/>
                        </a:lnTo>
                        <a:lnTo>
                          <a:pt x="0" y="5"/>
                        </a:lnTo>
                        <a:lnTo>
                          <a:pt x="0" y="13"/>
                        </a:lnTo>
                        <a:lnTo>
                          <a:pt x="3" y="51"/>
                        </a:lnTo>
                        <a:lnTo>
                          <a:pt x="10" y="86"/>
                        </a:lnTo>
                        <a:lnTo>
                          <a:pt x="25" y="124"/>
                        </a:lnTo>
                        <a:lnTo>
                          <a:pt x="42" y="155"/>
                        </a:lnTo>
                        <a:lnTo>
                          <a:pt x="58" y="160"/>
                        </a:lnTo>
                        <a:lnTo>
                          <a:pt x="59" y="1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76" name="Freeform 74">
                    <a:extLst>
                      <a:ext uri="{FF2B5EF4-FFF2-40B4-BE49-F238E27FC236}">
                        <a16:creationId xmlns:a16="http://schemas.microsoft.com/office/drawing/2014/main" xmlns="" id="{A0D585A9-919E-41E4-B04E-61E9281B32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1" y="2132"/>
                    <a:ext cx="131" cy="38"/>
                  </a:xfrm>
                  <a:custGeom>
                    <a:avLst/>
                    <a:gdLst>
                      <a:gd name="T0" fmla="*/ 131 w 131"/>
                      <a:gd name="T1" fmla="*/ 16 h 38"/>
                      <a:gd name="T2" fmla="*/ 121 w 131"/>
                      <a:gd name="T3" fmla="*/ 16 h 38"/>
                      <a:gd name="T4" fmla="*/ 113 w 131"/>
                      <a:gd name="T5" fmla="*/ 11 h 38"/>
                      <a:gd name="T6" fmla="*/ 101 w 131"/>
                      <a:gd name="T7" fmla="*/ 14 h 38"/>
                      <a:gd name="T8" fmla="*/ 91 w 131"/>
                      <a:gd name="T9" fmla="*/ 5 h 38"/>
                      <a:gd name="T10" fmla="*/ 83 w 131"/>
                      <a:gd name="T11" fmla="*/ 7 h 38"/>
                      <a:gd name="T12" fmla="*/ 73 w 131"/>
                      <a:gd name="T13" fmla="*/ 0 h 38"/>
                      <a:gd name="T14" fmla="*/ 65 w 131"/>
                      <a:gd name="T15" fmla="*/ 0 h 38"/>
                      <a:gd name="T16" fmla="*/ 56 w 131"/>
                      <a:gd name="T17" fmla="*/ 0 h 38"/>
                      <a:gd name="T18" fmla="*/ 48 w 131"/>
                      <a:gd name="T19" fmla="*/ 0 h 38"/>
                      <a:gd name="T20" fmla="*/ 40 w 131"/>
                      <a:gd name="T21" fmla="*/ 1 h 38"/>
                      <a:gd name="T22" fmla="*/ 31 w 131"/>
                      <a:gd name="T23" fmla="*/ 5 h 38"/>
                      <a:gd name="T24" fmla="*/ 24 w 131"/>
                      <a:gd name="T25" fmla="*/ 7 h 38"/>
                      <a:gd name="T26" fmla="*/ 16 w 131"/>
                      <a:gd name="T27" fmla="*/ 8 h 38"/>
                      <a:gd name="T28" fmla="*/ 9 w 131"/>
                      <a:gd name="T29" fmla="*/ 15 h 38"/>
                      <a:gd name="T30" fmla="*/ 1 w 131"/>
                      <a:gd name="T31" fmla="*/ 21 h 38"/>
                      <a:gd name="T32" fmla="*/ 0 w 131"/>
                      <a:gd name="T33" fmla="*/ 29 h 38"/>
                      <a:gd name="T34" fmla="*/ 5 w 131"/>
                      <a:gd name="T35" fmla="*/ 37 h 38"/>
                      <a:gd name="T36" fmla="*/ 12 w 131"/>
                      <a:gd name="T37" fmla="*/ 37 h 38"/>
                      <a:gd name="T38" fmla="*/ 20 w 131"/>
                      <a:gd name="T39" fmla="*/ 35 h 38"/>
                      <a:gd name="T40" fmla="*/ 29 w 131"/>
                      <a:gd name="T41" fmla="*/ 33 h 38"/>
                      <a:gd name="T42" fmla="*/ 36 w 131"/>
                      <a:gd name="T43" fmla="*/ 31 h 38"/>
                      <a:gd name="T44" fmla="*/ 43 w 131"/>
                      <a:gd name="T45" fmla="*/ 26 h 38"/>
                      <a:gd name="T46" fmla="*/ 52 w 131"/>
                      <a:gd name="T47" fmla="*/ 24 h 38"/>
                      <a:gd name="T48" fmla="*/ 61 w 131"/>
                      <a:gd name="T49" fmla="*/ 22 h 38"/>
                      <a:gd name="T50" fmla="*/ 69 w 131"/>
                      <a:gd name="T51" fmla="*/ 23 h 38"/>
                      <a:gd name="T52" fmla="*/ 77 w 131"/>
                      <a:gd name="T53" fmla="*/ 23 h 38"/>
                      <a:gd name="T54" fmla="*/ 82 w 131"/>
                      <a:gd name="T55" fmla="*/ 29 h 38"/>
                      <a:gd name="T56" fmla="*/ 91 w 131"/>
                      <a:gd name="T57" fmla="*/ 29 h 38"/>
                      <a:gd name="T58" fmla="*/ 97 w 131"/>
                      <a:gd name="T59" fmla="*/ 35 h 38"/>
                      <a:gd name="T60" fmla="*/ 104 w 131"/>
                      <a:gd name="T61" fmla="*/ 36 h 38"/>
                      <a:gd name="T62" fmla="*/ 113 w 131"/>
                      <a:gd name="T63" fmla="*/ 38 h 38"/>
                      <a:gd name="T64" fmla="*/ 121 w 131"/>
                      <a:gd name="T65" fmla="*/ 37 h 38"/>
                      <a:gd name="T66" fmla="*/ 131 w 131"/>
                      <a:gd name="T67" fmla="*/ 16 h 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31"/>
                      <a:gd name="T103" fmla="*/ 0 h 38"/>
                      <a:gd name="T104" fmla="*/ 131 w 131"/>
                      <a:gd name="T105" fmla="*/ 38 h 3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31" h="38">
                        <a:moveTo>
                          <a:pt x="131" y="16"/>
                        </a:moveTo>
                        <a:lnTo>
                          <a:pt x="121" y="16"/>
                        </a:lnTo>
                        <a:lnTo>
                          <a:pt x="113" y="11"/>
                        </a:lnTo>
                        <a:lnTo>
                          <a:pt x="101" y="14"/>
                        </a:lnTo>
                        <a:lnTo>
                          <a:pt x="91" y="5"/>
                        </a:lnTo>
                        <a:lnTo>
                          <a:pt x="83" y="7"/>
                        </a:lnTo>
                        <a:lnTo>
                          <a:pt x="73" y="0"/>
                        </a:lnTo>
                        <a:lnTo>
                          <a:pt x="65" y="0"/>
                        </a:lnTo>
                        <a:lnTo>
                          <a:pt x="56" y="0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31" y="5"/>
                        </a:lnTo>
                        <a:lnTo>
                          <a:pt x="24" y="7"/>
                        </a:lnTo>
                        <a:lnTo>
                          <a:pt x="16" y="8"/>
                        </a:lnTo>
                        <a:lnTo>
                          <a:pt x="9" y="15"/>
                        </a:lnTo>
                        <a:lnTo>
                          <a:pt x="1" y="21"/>
                        </a:lnTo>
                        <a:lnTo>
                          <a:pt x="0" y="29"/>
                        </a:lnTo>
                        <a:lnTo>
                          <a:pt x="5" y="37"/>
                        </a:lnTo>
                        <a:lnTo>
                          <a:pt x="12" y="37"/>
                        </a:lnTo>
                        <a:lnTo>
                          <a:pt x="20" y="35"/>
                        </a:lnTo>
                        <a:lnTo>
                          <a:pt x="29" y="33"/>
                        </a:lnTo>
                        <a:lnTo>
                          <a:pt x="36" y="31"/>
                        </a:lnTo>
                        <a:lnTo>
                          <a:pt x="43" y="26"/>
                        </a:lnTo>
                        <a:lnTo>
                          <a:pt x="52" y="24"/>
                        </a:lnTo>
                        <a:lnTo>
                          <a:pt x="61" y="22"/>
                        </a:lnTo>
                        <a:lnTo>
                          <a:pt x="69" y="23"/>
                        </a:lnTo>
                        <a:lnTo>
                          <a:pt x="77" y="23"/>
                        </a:lnTo>
                        <a:lnTo>
                          <a:pt x="82" y="29"/>
                        </a:lnTo>
                        <a:lnTo>
                          <a:pt x="91" y="29"/>
                        </a:lnTo>
                        <a:lnTo>
                          <a:pt x="97" y="35"/>
                        </a:lnTo>
                        <a:lnTo>
                          <a:pt x="104" y="36"/>
                        </a:lnTo>
                        <a:lnTo>
                          <a:pt x="113" y="38"/>
                        </a:lnTo>
                        <a:lnTo>
                          <a:pt x="121" y="37"/>
                        </a:lnTo>
                        <a:lnTo>
                          <a:pt x="131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77" name="Freeform 75">
                    <a:extLst>
                      <a:ext uri="{FF2B5EF4-FFF2-40B4-BE49-F238E27FC236}">
                        <a16:creationId xmlns:a16="http://schemas.microsoft.com/office/drawing/2014/main" xmlns="" id="{EBFEAB86-F4B5-4F19-BA6E-0B416F4AD0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5" y="2025"/>
                    <a:ext cx="124" cy="90"/>
                  </a:xfrm>
                  <a:custGeom>
                    <a:avLst/>
                    <a:gdLst>
                      <a:gd name="T0" fmla="*/ 116 w 124"/>
                      <a:gd name="T1" fmla="*/ 75 h 90"/>
                      <a:gd name="T2" fmla="*/ 109 w 124"/>
                      <a:gd name="T3" fmla="*/ 72 h 90"/>
                      <a:gd name="T4" fmla="*/ 102 w 124"/>
                      <a:gd name="T5" fmla="*/ 65 h 90"/>
                      <a:gd name="T6" fmla="*/ 93 w 124"/>
                      <a:gd name="T7" fmla="*/ 61 h 90"/>
                      <a:gd name="T8" fmla="*/ 85 w 124"/>
                      <a:gd name="T9" fmla="*/ 56 h 90"/>
                      <a:gd name="T10" fmla="*/ 79 w 124"/>
                      <a:gd name="T11" fmla="*/ 47 h 90"/>
                      <a:gd name="T12" fmla="*/ 74 w 124"/>
                      <a:gd name="T13" fmla="*/ 41 h 90"/>
                      <a:gd name="T14" fmla="*/ 65 w 124"/>
                      <a:gd name="T15" fmla="*/ 34 h 90"/>
                      <a:gd name="T16" fmla="*/ 55 w 124"/>
                      <a:gd name="T17" fmla="*/ 26 h 90"/>
                      <a:gd name="T18" fmla="*/ 52 w 124"/>
                      <a:gd name="T19" fmla="*/ 20 h 90"/>
                      <a:gd name="T20" fmla="*/ 47 w 124"/>
                      <a:gd name="T21" fmla="*/ 11 h 90"/>
                      <a:gd name="T22" fmla="*/ 39 w 124"/>
                      <a:gd name="T23" fmla="*/ 9 h 90"/>
                      <a:gd name="T24" fmla="*/ 31 w 124"/>
                      <a:gd name="T25" fmla="*/ 3 h 90"/>
                      <a:gd name="T26" fmla="*/ 23 w 124"/>
                      <a:gd name="T27" fmla="*/ 0 h 90"/>
                      <a:gd name="T28" fmla="*/ 15 w 124"/>
                      <a:gd name="T29" fmla="*/ 0 h 90"/>
                      <a:gd name="T30" fmla="*/ 7 w 124"/>
                      <a:gd name="T31" fmla="*/ 3 h 90"/>
                      <a:gd name="T32" fmla="*/ 0 w 124"/>
                      <a:gd name="T33" fmla="*/ 9 h 90"/>
                      <a:gd name="T34" fmla="*/ 43 w 124"/>
                      <a:gd name="T35" fmla="*/ 32 h 90"/>
                      <a:gd name="T36" fmla="*/ 75 w 124"/>
                      <a:gd name="T37" fmla="*/ 69 h 90"/>
                      <a:gd name="T38" fmla="*/ 106 w 124"/>
                      <a:gd name="T39" fmla="*/ 89 h 90"/>
                      <a:gd name="T40" fmla="*/ 124 w 124"/>
                      <a:gd name="T41" fmla="*/ 90 h 90"/>
                      <a:gd name="T42" fmla="*/ 116 w 124"/>
                      <a:gd name="T43" fmla="*/ 75 h 9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90"/>
                      <a:gd name="T68" fmla="*/ 124 w 124"/>
                      <a:gd name="T69" fmla="*/ 90 h 9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90">
                        <a:moveTo>
                          <a:pt x="116" y="75"/>
                        </a:moveTo>
                        <a:lnTo>
                          <a:pt x="109" y="72"/>
                        </a:lnTo>
                        <a:lnTo>
                          <a:pt x="102" y="65"/>
                        </a:lnTo>
                        <a:lnTo>
                          <a:pt x="93" y="61"/>
                        </a:lnTo>
                        <a:lnTo>
                          <a:pt x="85" y="56"/>
                        </a:lnTo>
                        <a:lnTo>
                          <a:pt x="79" y="47"/>
                        </a:lnTo>
                        <a:lnTo>
                          <a:pt x="74" y="41"/>
                        </a:lnTo>
                        <a:lnTo>
                          <a:pt x="65" y="34"/>
                        </a:lnTo>
                        <a:lnTo>
                          <a:pt x="55" y="26"/>
                        </a:lnTo>
                        <a:lnTo>
                          <a:pt x="52" y="20"/>
                        </a:lnTo>
                        <a:lnTo>
                          <a:pt x="47" y="11"/>
                        </a:lnTo>
                        <a:lnTo>
                          <a:pt x="39" y="9"/>
                        </a:lnTo>
                        <a:lnTo>
                          <a:pt x="31" y="3"/>
                        </a:lnTo>
                        <a:lnTo>
                          <a:pt x="23" y="0"/>
                        </a:lnTo>
                        <a:lnTo>
                          <a:pt x="15" y="0"/>
                        </a:lnTo>
                        <a:lnTo>
                          <a:pt x="7" y="3"/>
                        </a:lnTo>
                        <a:lnTo>
                          <a:pt x="0" y="9"/>
                        </a:lnTo>
                        <a:lnTo>
                          <a:pt x="43" y="32"/>
                        </a:lnTo>
                        <a:lnTo>
                          <a:pt x="75" y="69"/>
                        </a:lnTo>
                        <a:lnTo>
                          <a:pt x="106" y="89"/>
                        </a:lnTo>
                        <a:lnTo>
                          <a:pt x="124" y="90"/>
                        </a:lnTo>
                        <a:lnTo>
                          <a:pt x="116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sp>
              <p:nvSpPr>
                <p:cNvPr id="9371" name="Freeform 76">
                  <a:extLst>
                    <a:ext uri="{FF2B5EF4-FFF2-40B4-BE49-F238E27FC236}">
                      <a16:creationId xmlns:a16="http://schemas.microsoft.com/office/drawing/2014/main" xmlns="" id="{9B7523D9-2971-4322-9A0C-30F286882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2250"/>
                  <a:ext cx="577" cy="346"/>
                </a:xfrm>
                <a:custGeom>
                  <a:avLst/>
                  <a:gdLst>
                    <a:gd name="T0" fmla="*/ 261 w 406"/>
                    <a:gd name="T1" fmla="*/ 11 h 213"/>
                    <a:gd name="T2" fmla="*/ 216 w 406"/>
                    <a:gd name="T3" fmla="*/ 0 h 213"/>
                    <a:gd name="T4" fmla="*/ 195 w 406"/>
                    <a:gd name="T5" fmla="*/ 13 h 213"/>
                    <a:gd name="T6" fmla="*/ 202 w 406"/>
                    <a:gd name="T7" fmla="*/ 55 h 213"/>
                    <a:gd name="T8" fmla="*/ 249 w 406"/>
                    <a:gd name="T9" fmla="*/ 88 h 213"/>
                    <a:gd name="T10" fmla="*/ 296 w 406"/>
                    <a:gd name="T11" fmla="*/ 102 h 213"/>
                    <a:gd name="T12" fmla="*/ 361 w 406"/>
                    <a:gd name="T13" fmla="*/ 117 h 213"/>
                    <a:gd name="T14" fmla="*/ 435 w 406"/>
                    <a:gd name="T15" fmla="*/ 145 h 213"/>
                    <a:gd name="T16" fmla="*/ 476 w 406"/>
                    <a:gd name="T17" fmla="*/ 185 h 213"/>
                    <a:gd name="T18" fmla="*/ 500 w 406"/>
                    <a:gd name="T19" fmla="*/ 210 h 213"/>
                    <a:gd name="T20" fmla="*/ 500 w 406"/>
                    <a:gd name="T21" fmla="*/ 249 h 213"/>
                    <a:gd name="T22" fmla="*/ 472 w 406"/>
                    <a:gd name="T23" fmla="*/ 266 h 213"/>
                    <a:gd name="T24" fmla="*/ 419 w 406"/>
                    <a:gd name="T25" fmla="*/ 288 h 213"/>
                    <a:gd name="T26" fmla="*/ 354 w 406"/>
                    <a:gd name="T27" fmla="*/ 283 h 213"/>
                    <a:gd name="T28" fmla="*/ 300 w 406"/>
                    <a:gd name="T29" fmla="*/ 271 h 213"/>
                    <a:gd name="T30" fmla="*/ 244 w 406"/>
                    <a:gd name="T31" fmla="*/ 240 h 213"/>
                    <a:gd name="T32" fmla="*/ 205 w 406"/>
                    <a:gd name="T33" fmla="*/ 198 h 213"/>
                    <a:gd name="T34" fmla="*/ 173 w 406"/>
                    <a:gd name="T35" fmla="*/ 166 h 213"/>
                    <a:gd name="T36" fmla="*/ 115 w 406"/>
                    <a:gd name="T37" fmla="*/ 120 h 213"/>
                    <a:gd name="T38" fmla="*/ 81 w 406"/>
                    <a:gd name="T39" fmla="*/ 114 h 213"/>
                    <a:gd name="T40" fmla="*/ 38 w 406"/>
                    <a:gd name="T41" fmla="*/ 99 h 213"/>
                    <a:gd name="T42" fmla="*/ 1 w 406"/>
                    <a:gd name="T43" fmla="*/ 112 h 213"/>
                    <a:gd name="T44" fmla="*/ 0 w 406"/>
                    <a:gd name="T45" fmla="*/ 141 h 213"/>
                    <a:gd name="T46" fmla="*/ 28 w 406"/>
                    <a:gd name="T47" fmla="*/ 182 h 213"/>
                    <a:gd name="T48" fmla="*/ 53 w 406"/>
                    <a:gd name="T49" fmla="*/ 224 h 213"/>
                    <a:gd name="T50" fmla="*/ 57 w 406"/>
                    <a:gd name="T51" fmla="*/ 263 h 213"/>
                    <a:gd name="T52" fmla="*/ 90 w 406"/>
                    <a:gd name="T53" fmla="*/ 289 h 213"/>
                    <a:gd name="T54" fmla="*/ 134 w 406"/>
                    <a:gd name="T55" fmla="*/ 262 h 213"/>
                    <a:gd name="T56" fmla="*/ 180 w 406"/>
                    <a:gd name="T57" fmla="*/ 266 h 213"/>
                    <a:gd name="T58" fmla="*/ 234 w 406"/>
                    <a:gd name="T59" fmla="*/ 281 h 213"/>
                    <a:gd name="T60" fmla="*/ 313 w 406"/>
                    <a:gd name="T61" fmla="*/ 317 h 213"/>
                    <a:gd name="T62" fmla="*/ 378 w 406"/>
                    <a:gd name="T63" fmla="*/ 344 h 213"/>
                    <a:gd name="T64" fmla="*/ 443 w 406"/>
                    <a:gd name="T65" fmla="*/ 346 h 213"/>
                    <a:gd name="T66" fmla="*/ 507 w 406"/>
                    <a:gd name="T67" fmla="*/ 330 h 213"/>
                    <a:gd name="T68" fmla="*/ 550 w 406"/>
                    <a:gd name="T69" fmla="*/ 296 h 213"/>
                    <a:gd name="T70" fmla="*/ 574 w 406"/>
                    <a:gd name="T71" fmla="*/ 263 h 213"/>
                    <a:gd name="T72" fmla="*/ 577 w 406"/>
                    <a:gd name="T73" fmla="*/ 226 h 213"/>
                    <a:gd name="T74" fmla="*/ 559 w 406"/>
                    <a:gd name="T75" fmla="*/ 184 h 213"/>
                    <a:gd name="T76" fmla="*/ 487 w 406"/>
                    <a:gd name="T77" fmla="*/ 123 h 213"/>
                    <a:gd name="T78" fmla="*/ 399 w 406"/>
                    <a:gd name="T79" fmla="*/ 60 h 213"/>
                    <a:gd name="T80" fmla="*/ 307 w 406"/>
                    <a:gd name="T81" fmla="*/ 31 h 213"/>
                    <a:gd name="T82" fmla="*/ 261 w 406"/>
                    <a:gd name="T83" fmla="*/ 11 h 2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6"/>
                    <a:gd name="T127" fmla="*/ 0 h 213"/>
                    <a:gd name="T128" fmla="*/ 406 w 406"/>
                    <a:gd name="T129" fmla="*/ 213 h 21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6" h="213">
                      <a:moveTo>
                        <a:pt x="184" y="7"/>
                      </a:moveTo>
                      <a:lnTo>
                        <a:pt x="152" y="0"/>
                      </a:lnTo>
                      <a:lnTo>
                        <a:pt x="137" y="8"/>
                      </a:lnTo>
                      <a:lnTo>
                        <a:pt x="142" y="34"/>
                      </a:lnTo>
                      <a:lnTo>
                        <a:pt x="175" y="54"/>
                      </a:lnTo>
                      <a:lnTo>
                        <a:pt x="208" y="63"/>
                      </a:lnTo>
                      <a:lnTo>
                        <a:pt x="254" y="72"/>
                      </a:lnTo>
                      <a:lnTo>
                        <a:pt x="306" y="89"/>
                      </a:lnTo>
                      <a:lnTo>
                        <a:pt x="335" y="114"/>
                      </a:lnTo>
                      <a:lnTo>
                        <a:pt x="352" y="129"/>
                      </a:lnTo>
                      <a:lnTo>
                        <a:pt x="352" y="153"/>
                      </a:lnTo>
                      <a:lnTo>
                        <a:pt x="332" y="164"/>
                      </a:lnTo>
                      <a:lnTo>
                        <a:pt x="295" y="177"/>
                      </a:lnTo>
                      <a:lnTo>
                        <a:pt x="249" y="174"/>
                      </a:lnTo>
                      <a:lnTo>
                        <a:pt x="211" y="167"/>
                      </a:lnTo>
                      <a:lnTo>
                        <a:pt x="172" y="148"/>
                      </a:lnTo>
                      <a:lnTo>
                        <a:pt x="144" y="122"/>
                      </a:lnTo>
                      <a:lnTo>
                        <a:pt x="122" y="102"/>
                      </a:lnTo>
                      <a:lnTo>
                        <a:pt x="81" y="74"/>
                      </a:lnTo>
                      <a:lnTo>
                        <a:pt x="57" y="70"/>
                      </a:lnTo>
                      <a:lnTo>
                        <a:pt x="27" y="61"/>
                      </a:lnTo>
                      <a:lnTo>
                        <a:pt x="1" y="69"/>
                      </a:lnTo>
                      <a:lnTo>
                        <a:pt x="0" y="87"/>
                      </a:lnTo>
                      <a:lnTo>
                        <a:pt x="20" y="112"/>
                      </a:lnTo>
                      <a:lnTo>
                        <a:pt x="37" y="138"/>
                      </a:lnTo>
                      <a:lnTo>
                        <a:pt x="40" y="162"/>
                      </a:lnTo>
                      <a:lnTo>
                        <a:pt x="63" y="178"/>
                      </a:lnTo>
                      <a:lnTo>
                        <a:pt x="94" y="161"/>
                      </a:lnTo>
                      <a:lnTo>
                        <a:pt x="127" y="164"/>
                      </a:lnTo>
                      <a:lnTo>
                        <a:pt x="165" y="173"/>
                      </a:lnTo>
                      <a:lnTo>
                        <a:pt x="220" y="195"/>
                      </a:lnTo>
                      <a:lnTo>
                        <a:pt x="266" y="212"/>
                      </a:lnTo>
                      <a:lnTo>
                        <a:pt x="312" y="213"/>
                      </a:lnTo>
                      <a:lnTo>
                        <a:pt x="357" y="203"/>
                      </a:lnTo>
                      <a:lnTo>
                        <a:pt x="387" y="182"/>
                      </a:lnTo>
                      <a:lnTo>
                        <a:pt x="404" y="162"/>
                      </a:lnTo>
                      <a:lnTo>
                        <a:pt x="406" y="139"/>
                      </a:lnTo>
                      <a:lnTo>
                        <a:pt x="393" y="113"/>
                      </a:lnTo>
                      <a:lnTo>
                        <a:pt x="343" y="76"/>
                      </a:lnTo>
                      <a:lnTo>
                        <a:pt x="281" y="37"/>
                      </a:lnTo>
                      <a:lnTo>
                        <a:pt x="216" y="19"/>
                      </a:lnTo>
                      <a:lnTo>
                        <a:pt x="184" y="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grpSp>
          <p:nvGrpSpPr>
            <p:cNvPr id="9225" name="Group 77">
              <a:extLst>
                <a:ext uri="{FF2B5EF4-FFF2-40B4-BE49-F238E27FC236}">
                  <a16:creationId xmlns:a16="http://schemas.microsoft.com/office/drawing/2014/main" xmlns="" id="{4055D0A0-D78B-4661-8F6B-8D3B6B7BE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4" y="2834"/>
              <a:ext cx="1222" cy="1286"/>
              <a:chOff x="459" y="1695"/>
              <a:chExt cx="1155" cy="998"/>
            </a:xfrm>
          </p:grpSpPr>
          <p:sp>
            <p:nvSpPr>
              <p:cNvPr id="9355" name="Freeform 78">
                <a:extLst>
                  <a:ext uri="{FF2B5EF4-FFF2-40B4-BE49-F238E27FC236}">
                    <a16:creationId xmlns:a16="http://schemas.microsoft.com/office/drawing/2014/main" xmlns="" id="{AEEE12B5-E3A2-4389-A7DA-7976E5465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2024"/>
                <a:ext cx="272" cy="354"/>
              </a:xfrm>
              <a:custGeom>
                <a:avLst/>
                <a:gdLst>
                  <a:gd name="T0" fmla="*/ 62 w 272"/>
                  <a:gd name="T1" fmla="*/ 26 h 354"/>
                  <a:gd name="T2" fmla="*/ 89 w 272"/>
                  <a:gd name="T3" fmla="*/ 6 h 354"/>
                  <a:gd name="T4" fmla="*/ 146 w 272"/>
                  <a:gd name="T5" fmla="*/ 0 h 354"/>
                  <a:gd name="T6" fmla="*/ 194 w 272"/>
                  <a:gd name="T7" fmla="*/ 6 h 354"/>
                  <a:gd name="T8" fmla="*/ 219 w 272"/>
                  <a:gd name="T9" fmla="*/ 16 h 354"/>
                  <a:gd name="T10" fmla="*/ 241 w 272"/>
                  <a:gd name="T11" fmla="*/ 39 h 354"/>
                  <a:gd name="T12" fmla="*/ 259 w 272"/>
                  <a:gd name="T13" fmla="*/ 80 h 354"/>
                  <a:gd name="T14" fmla="*/ 271 w 272"/>
                  <a:gd name="T15" fmla="*/ 125 h 354"/>
                  <a:gd name="T16" fmla="*/ 271 w 272"/>
                  <a:gd name="T17" fmla="*/ 206 h 354"/>
                  <a:gd name="T18" fmla="*/ 241 w 272"/>
                  <a:gd name="T19" fmla="*/ 273 h 354"/>
                  <a:gd name="T20" fmla="*/ 201 w 272"/>
                  <a:gd name="T21" fmla="*/ 313 h 354"/>
                  <a:gd name="T22" fmla="*/ 161 w 272"/>
                  <a:gd name="T23" fmla="*/ 335 h 354"/>
                  <a:gd name="T24" fmla="*/ 117 w 272"/>
                  <a:gd name="T25" fmla="*/ 353 h 354"/>
                  <a:gd name="T26" fmla="*/ 53 w 272"/>
                  <a:gd name="T27" fmla="*/ 350 h 354"/>
                  <a:gd name="T28" fmla="*/ 4 w 272"/>
                  <a:gd name="T29" fmla="*/ 325 h 354"/>
                  <a:gd name="T30" fmla="*/ 0 w 272"/>
                  <a:gd name="T31" fmla="*/ 298 h 354"/>
                  <a:gd name="T32" fmla="*/ 22 w 272"/>
                  <a:gd name="T33" fmla="*/ 256 h 354"/>
                  <a:gd name="T34" fmla="*/ 44 w 272"/>
                  <a:gd name="T35" fmla="*/ 207 h 354"/>
                  <a:gd name="T36" fmla="*/ 52 w 272"/>
                  <a:gd name="T37" fmla="*/ 146 h 354"/>
                  <a:gd name="T38" fmla="*/ 37 w 272"/>
                  <a:gd name="T39" fmla="*/ 95 h 354"/>
                  <a:gd name="T40" fmla="*/ 37 w 272"/>
                  <a:gd name="T41" fmla="*/ 57 h 354"/>
                  <a:gd name="T42" fmla="*/ 62 w 272"/>
                  <a:gd name="T43" fmla="*/ 26 h 3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2"/>
                  <a:gd name="T67" fmla="*/ 0 h 354"/>
                  <a:gd name="T68" fmla="*/ 272 w 272"/>
                  <a:gd name="T69" fmla="*/ 354 h 3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2" h="354">
                    <a:moveTo>
                      <a:pt x="62" y="26"/>
                    </a:moveTo>
                    <a:lnTo>
                      <a:pt x="89" y="6"/>
                    </a:lnTo>
                    <a:lnTo>
                      <a:pt x="146" y="0"/>
                    </a:lnTo>
                    <a:lnTo>
                      <a:pt x="194" y="6"/>
                    </a:lnTo>
                    <a:lnTo>
                      <a:pt x="219" y="16"/>
                    </a:lnTo>
                    <a:lnTo>
                      <a:pt x="241" y="39"/>
                    </a:lnTo>
                    <a:lnTo>
                      <a:pt x="259" y="80"/>
                    </a:lnTo>
                    <a:lnTo>
                      <a:pt x="271" y="125"/>
                    </a:lnTo>
                    <a:lnTo>
                      <a:pt x="271" y="206"/>
                    </a:lnTo>
                    <a:lnTo>
                      <a:pt x="241" y="273"/>
                    </a:lnTo>
                    <a:lnTo>
                      <a:pt x="201" y="313"/>
                    </a:lnTo>
                    <a:lnTo>
                      <a:pt x="161" y="335"/>
                    </a:lnTo>
                    <a:lnTo>
                      <a:pt x="117" y="353"/>
                    </a:lnTo>
                    <a:lnTo>
                      <a:pt x="53" y="350"/>
                    </a:lnTo>
                    <a:lnTo>
                      <a:pt x="4" y="325"/>
                    </a:lnTo>
                    <a:lnTo>
                      <a:pt x="0" y="298"/>
                    </a:lnTo>
                    <a:lnTo>
                      <a:pt x="22" y="256"/>
                    </a:lnTo>
                    <a:lnTo>
                      <a:pt x="44" y="207"/>
                    </a:lnTo>
                    <a:lnTo>
                      <a:pt x="52" y="146"/>
                    </a:lnTo>
                    <a:lnTo>
                      <a:pt x="37" y="95"/>
                    </a:lnTo>
                    <a:lnTo>
                      <a:pt x="37" y="57"/>
                    </a:lnTo>
                    <a:lnTo>
                      <a:pt x="62" y="26"/>
                    </a:lnTo>
                  </a:path>
                </a:pathLst>
              </a:custGeom>
              <a:solidFill>
                <a:srgbClr val="FFB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56" name="Freeform 79">
                <a:extLst>
                  <a:ext uri="{FF2B5EF4-FFF2-40B4-BE49-F238E27FC236}">
                    <a16:creationId xmlns:a16="http://schemas.microsoft.com/office/drawing/2014/main" xmlns="" id="{1437DCBD-B84A-4CE8-B121-A14FED85A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2340"/>
                <a:ext cx="312" cy="349"/>
              </a:xfrm>
              <a:custGeom>
                <a:avLst/>
                <a:gdLst>
                  <a:gd name="T0" fmla="*/ 102 w 312"/>
                  <a:gd name="T1" fmla="*/ 13 h 349"/>
                  <a:gd name="T2" fmla="*/ 66 w 312"/>
                  <a:gd name="T3" fmla="*/ 0 h 349"/>
                  <a:gd name="T4" fmla="*/ 17 w 312"/>
                  <a:gd name="T5" fmla="*/ 0 h 349"/>
                  <a:gd name="T6" fmla="*/ 0 w 312"/>
                  <a:gd name="T7" fmla="*/ 17 h 349"/>
                  <a:gd name="T8" fmla="*/ 5 w 312"/>
                  <a:gd name="T9" fmla="*/ 46 h 349"/>
                  <a:gd name="T10" fmla="*/ 49 w 312"/>
                  <a:gd name="T11" fmla="*/ 72 h 349"/>
                  <a:gd name="T12" fmla="*/ 136 w 312"/>
                  <a:gd name="T13" fmla="*/ 99 h 349"/>
                  <a:gd name="T14" fmla="*/ 237 w 312"/>
                  <a:gd name="T15" fmla="*/ 154 h 349"/>
                  <a:gd name="T16" fmla="*/ 252 w 312"/>
                  <a:gd name="T17" fmla="*/ 176 h 349"/>
                  <a:gd name="T18" fmla="*/ 244 w 312"/>
                  <a:gd name="T19" fmla="*/ 187 h 349"/>
                  <a:gd name="T20" fmla="*/ 168 w 312"/>
                  <a:gd name="T21" fmla="*/ 224 h 349"/>
                  <a:gd name="T22" fmla="*/ 78 w 312"/>
                  <a:gd name="T23" fmla="*/ 265 h 349"/>
                  <a:gd name="T24" fmla="*/ 56 w 312"/>
                  <a:gd name="T25" fmla="*/ 283 h 349"/>
                  <a:gd name="T26" fmla="*/ 56 w 312"/>
                  <a:gd name="T27" fmla="*/ 303 h 349"/>
                  <a:gd name="T28" fmla="*/ 127 w 312"/>
                  <a:gd name="T29" fmla="*/ 323 h 349"/>
                  <a:gd name="T30" fmla="*/ 232 w 312"/>
                  <a:gd name="T31" fmla="*/ 348 h 349"/>
                  <a:gd name="T32" fmla="*/ 268 w 312"/>
                  <a:gd name="T33" fmla="*/ 348 h 349"/>
                  <a:gd name="T34" fmla="*/ 311 w 312"/>
                  <a:gd name="T35" fmla="*/ 330 h 349"/>
                  <a:gd name="T36" fmla="*/ 311 w 312"/>
                  <a:gd name="T37" fmla="*/ 318 h 349"/>
                  <a:gd name="T38" fmla="*/ 279 w 312"/>
                  <a:gd name="T39" fmla="*/ 312 h 349"/>
                  <a:gd name="T40" fmla="*/ 145 w 312"/>
                  <a:gd name="T41" fmla="*/ 303 h 349"/>
                  <a:gd name="T42" fmla="*/ 93 w 312"/>
                  <a:gd name="T43" fmla="*/ 294 h 349"/>
                  <a:gd name="T44" fmla="*/ 88 w 312"/>
                  <a:gd name="T45" fmla="*/ 281 h 349"/>
                  <a:gd name="T46" fmla="*/ 175 w 312"/>
                  <a:gd name="T47" fmla="*/ 243 h 349"/>
                  <a:gd name="T48" fmla="*/ 270 w 312"/>
                  <a:gd name="T49" fmla="*/ 204 h 349"/>
                  <a:gd name="T50" fmla="*/ 293 w 312"/>
                  <a:gd name="T51" fmla="*/ 190 h 349"/>
                  <a:gd name="T52" fmla="*/ 301 w 312"/>
                  <a:gd name="T53" fmla="*/ 171 h 349"/>
                  <a:gd name="T54" fmla="*/ 293 w 312"/>
                  <a:gd name="T55" fmla="*/ 144 h 349"/>
                  <a:gd name="T56" fmla="*/ 264 w 312"/>
                  <a:gd name="T57" fmla="*/ 124 h 349"/>
                  <a:gd name="T58" fmla="*/ 168 w 312"/>
                  <a:gd name="T59" fmla="*/ 56 h 349"/>
                  <a:gd name="T60" fmla="*/ 102 w 312"/>
                  <a:gd name="T61" fmla="*/ 13 h 3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2"/>
                  <a:gd name="T94" fmla="*/ 0 h 349"/>
                  <a:gd name="T95" fmla="*/ 312 w 312"/>
                  <a:gd name="T96" fmla="*/ 349 h 34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2" h="349">
                    <a:moveTo>
                      <a:pt x="102" y="13"/>
                    </a:moveTo>
                    <a:lnTo>
                      <a:pt x="66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5" y="46"/>
                    </a:lnTo>
                    <a:lnTo>
                      <a:pt x="49" y="72"/>
                    </a:lnTo>
                    <a:lnTo>
                      <a:pt x="136" y="99"/>
                    </a:lnTo>
                    <a:lnTo>
                      <a:pt x="237" y="154"/>
                    </a:lnTo>
                    <a:lnTo>
                      <a:pt x="252" y="176"/>
                    </a:lnTo>
                    <a:lnTo>
                      <a:pt x="244" y="187"/>
                    </a:lnTo>
                    <a:lnTo>
                      <a:pt x="168" y="224"/>
                    </a:lnTo>
                    <a:lnTo>
                      <a:pt x="78" y="265"/>
                    </a:lnTo>
                    <a:lnTo>
                      <a:pt x="56" y="283"/>
                    </a:lnTo>
                    <a:lnTo>
                      <a:pt x="56" y="303"/>
                    </a:lnTo>
                    <a:lnTo>
                      <a:pt x="127" y="323"/>
                    </a:lnTo>
                    <a:lnTo>
                      <a:pt x="232" y="348"/>
                    </a:lnTo>
                    <a:lnTo>
                      <a:pt x="268" y="348"/>
                    </a:lnTo>
                    <a:lnTo>
                      <a:pt x="311" y="330"/>
                    </a:lnTo>
                    <a:lnTo>
                      <a:pt x="311" y="318"/>
                    </a:lnTo>
                    <a:lnTo>
                      <a:pt x="279" y="312"/>
                    </a:lnTo>
                    <a:lnTo>
                      <a:pt x="145" y="303"/>
                    </a:lnTo>
                    <a:lnTo>
                      <a:pt x="93" y="294"/>
                    </a:lnTo>
                    <a:lnTo>
                      <a:pt x="88" y="281"/>
                    </a:lnTo>
                    <a:lnTo>
                      <a:pt x="175" y="243"/>
                    </a:lnTo>
                    <a:lnTo>
                      <a:pt x="270" y="204"/>
                    </a:lnTo>
                    <a:lnTo>
                      <a:pt x="293" y="190"/>
                    </a:lnTo>
                    <a:lnTo>
                      <a:pt x="301" y="171"/>
                    </a:lnTo>
                    <a:lnTo>
                      <a:pt x="293" y="144"/>
                    </a:lnTo>
                    <a:lnTo>
                      <a:pt x="264" y="124"/>
                    </a:lnTo>
                    <a:lnTo>
                      <a:pt x="168" y="56"/>
                    </a:lnTo>
                    <a:lnTo>
                      <a:pt x="102" y="13"/>
                    </a:lnTo>
                  </a:path>
                </a:pathLst>
              </a:custGeom>
              <a:solidFill>
                <a:srgbClr val="FFB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57" name="Freeform 80">
                <a:extLst>
                  <a:ext uri="{FF2B5EF4-FFF2-40B4-BE49-F238E27FC236}">
                    <a16:creationId xmlns:a16="http://schemas.microsoft.com/office/drawing/2014/main" xmlns="" id="{B8C90593-EA2B-4692-B4CA-E6CF20FB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" y="2322"/>
                <a:ext cx="384" cy="371"/>
              </a:xfrm>
              <a:custGeom>
                <a:avLst/>
                <a:gdLst>
                  <a:gd name="T0" fmla="*/ 206 w 384"/>
                  <a:gd name="T1" fmla="*/ 48 h 371"/>
                  <a:gd name="T2" fmla="*/ 266 w 384"/>
                  <a:gd name="T3" fmla="*/ 16 h 371"/>
                  <a:gd name="T4" fmla="*/ 324 w 384"/>
                  <a:gd name="T5" fmla="*/ 0 h 371"/>
                  <a:gd name="T6" fmla="*/ 360 w 384"/>
                  <a:gd name="T7" fmla="*/ 0 h 371"/>
                  <a:gd name="T8" fmla="*/ 383 w 384"/>
                  <a:gd name="T9" fmla="*/ 16 h 371"/>
                  <a:gd name="T10" fmla="*/ 383 w 384"/>
                  <a:gd name="T11" fmla="*/ 33 h 371"/>
                  <a:gd name="T12" fmla="*/ 369 w 384"/>
                  <a:gd name="T13" fmla="*/ 53 h 371"/>
                  <a:gd name="T14" fmla="*/ 330 w 384"/>
                  <a:gd name="T15" fmla="*/ 64 h 371"/>
                  <a:gd name="T16" fmla="*/ 250 w 384"/>
                  <a:gd name="T17" fmla="*/ 90 h 371"/>
                  <a:gd name="T18" fmla="*/ 203 w 384"/>
                  <a:gd name="T19" fmla="*/ 122 h 371"/>
                  <a:gd name="T20" fmla="*/ 171 w 384"/>
                  <a:gd name="T21" fmla="*/ 163 h 371"/>
                  <a:gd name="T22" fmla="*/ 164 w 384"/>
                  <a:gd name="T23" fmla="*/ 184 h 371"/>
                  <a:gd name="T24" fmla="*/ 206 w 384"/>
                  <a:gd name="T25" fmla="*/ 214 h 371"/>
                  <a:gd name="T26" fmla="*/ 250 w 384"/>
                  <a:gd name="T27" fmla="*/ 253 h 371"/>
                  <a:gd name="T28" fmla="*/ 282 w 384"/>
                  <a:gd name="T29" fmla="*/ 292 h 371"/>
                  <a:gd name="T30" fmla="*/ 290 w 384"/>
                  <a:gd name="T31" fmla="*/ 315 h 371"/>
                  <a:gd name="T32" fmla="*/ 290 w 384"/>
                  <a:gd name="T33" fmla="*/ 329 h 371"/>
                  <a:gd name="T34" fmla="*/ 269 w 384"/>
                  <a:gd name="T35" fmla="*/ 337 h 371"/>
                  <a:gd name="T36" fmla="*/ 203 w 384"/>
                  <a:gd name="T37" fmla="*/ 340 h 371"/>
                  <a:gd name="T38" fmla="*/ 102 w 384"/>
                  <a:gd name="T39" fmla="*/ 353 h 371"/>
                  <a:gd name="T40" fmla="*/ 84 w 384"/>
                  <a:gd name="T41" fmla="*/ 366 h 371"/>
                  <a:gd name="T42" fmla="*/ 69 w 384"/>
                  <a:gd name="T43" fmla="*/ 370 h 371"/>
                  <a:gd name="T44" fmla="*/ 0 w 384"/>
                  <a:gd name="T45" fmla="*/ 353 h 371"/>
                  <a:gd name="T46" fmla="*/ 0 w 384"/>
                  <a:gd name="T47" fmla="*/ 340 h 371"/>
                  <a:gd name="T48" fmla="*/ 30 w 384"/>
                  <a:gd name="T49" fmla="*/ 329 h 371"/>
                  <a:gd name="T50" fmla="*/ 156 w 384"/>
                  <a:gd name="T51" fmla="*/ 315 h 371"/>
                  <a:gd name="T52" fmla="*/ 221 w 384"/>
                  <a:gd name="T53" fmla="*/ 320 h 371"/>
                  <a:gd name="T54" fmla="*/ 254 w 384"/>
                  <a:gd name="T55" fmla="*/ 320 h 371"/>
                  <a:gd name="T56" fmla="*/ 261 w 384"/>
                  <a:gd name="T57" fmla="*/ 313 h 371"/>
                  <a:gd name="T58" fmla="*/ 235 w 384"/>
                  <a:gd name="T59" fmla="*/ 277 h 371"/>
                  <a:gd name="T60" fmla="*/ 181 w 384"/>
                  <a:gd name="T61" fmla="*/ 232 h 371"/>
                  <a:gd name="T62" fmla="*/ 139 w 384"/>
                  <a:gd name="T63" fmla="*/ 200 h 371"/>
                  <a:gd name="T64" fmla="*/ 124 w 384"/>
                  <a:gd name="T65" fmla="*/ 180 h 371"/>
                  <a:gd name="T66" fmla="*/ 124 w 384"/>
                  <a:gd name="T67" fmla="*/ 152 h 371"/>
                  <a:gd name="T68" fmla="*/ 150 w 384"/>
                  <a:gd name="T69" fmla="*/ 106 h 371"/>
                  <a:gd name="T70" fmla="*/ 174 w 384"/>
                  <a:gd name="T71" fmla="*/ 76 h 371"/>
                  <a:gd name="T72" fmla="*/ 206 w 384"/>
                  <a:gd name="T73" fmla="*/ 48 h 3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4"/>
                  <a:gd name="T112" fmla="*/ 0 h 371"/>
                  <a:gd name="T113" fmla="*/ 384 w 384"/>
                  <a:gd name="T114" fmla="*/ 371 h 3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4" h="371">
                    <a:moveTo>
                      <a:pt x="206" y="48"/>
                    </a:moveTo>
                    <a:lnTo>
                      <a:pt x="266" y="16"/>
                    </a:lnTo>
                    <a:lnTo>
                      <a:pt x="324" y="0"/>
                    </a:lnTo>
                    <a:lnTo>
                      <a:pt x="360" y="0"/>
                    </a:lnTo>
                    <a:lnTo>
                      <a:pt x="383" y="16"/>
                    </a:lnTo>
                    <a:lnTo>
                      <a:pt x="383" y="33"/>
                    </a:lnTo>
                    <a:lnTo>
                      <a:pt x="369" y="53"/>
                    </a:lnTo>
                    <a:lnTo>
                      <a:pt x="330" y="64"/>
                    </a:lnTo>
                    <a:lnTo>
                      <a:pt x="250" y="90"/>
                    </a:lnTo>
                    <a:lnTo>
                      <a:pt x="203" y="122"/>
                    </a:lnTo>
                    <a:lnTo>
                      <a:pt x="171" y="163"/>
                    </a:lnTo>
                    <a:lnTo>
                      <a:pt x="164" y="184"/>
                    </a:lnTo>
                    <a:lnTo>
                      <a:pt x="206" y="214"/>
                    </a:lnTo>
                    <a:lnTo>
                      <a:pt x="250" y="253"/>
                    </a:lnTo>
                    <a:lnTo>
                      <a:pt x="282" y="292"/>
                    </a:lnTo>
                    <a:lnTo>
                      <a:pt x="290" y="315"/>
                    </a:lnTo>
                    <a:lnTo>
                      <a:pt x="290" y="329"/>
                    </a:lnTo>
                    <a:lnTo>
                      <a:pt x="269" y="337"/>
                    </a:lnTo>
                    <a:lnTo>
                      <a:pt x="203" y="340"/>
                    </a:lnTo>
                    <a:lnTo>
                      <a:pt x="102" y="353"/>
                    </a:lnTo>
                    <a:lnTo>
                      <a:pt x="84" y="366"/>
                    </a:lnTo>
                    <a:lnTo>
                      <a:pt x="69" y="370"/>
                    </a:lnTo>
                    <a:lnTo>
                      <a:pt x="0" y="353"/>
                    </a:lnTo>
                    <a:lnTo>
                      <a:pt x="0" y="340"/>
                    </a:lnTo>
                    <a:lnTo>
                      <a:pt x="30" y="329"/>
                    </a:lnTo>
                    <a:lnTo>
                      <a:pt x="156" y="315"/>
                    </a:lnTo>
                    <a:lnTo>
                      <a:pt x="221" y="320"/>
                    </a:lnTo>
                    <a:lnTo>
                      <a:pt x="254" y="320"/>
                    </a:lnTo>
                    <a:lnTo>
                      <a:pt x="261" y="313"/>
                    </a:lnTo>
                    <a:lnTo>
                      <a:pt x="235" y="277"/>
                    </a:lnTo>
                    <a:lnTo>
                      <a:pt x="181" y="232"/>
                    </a:lnTo>
                    <a:lnTo>
                      <a:pt x="139" y="200"/>
                    </a:lnTo>
                    <a:lnTo>
                      <a:pt x="124" y="180"/>
                    </a:lnTo>
                    <a:lnTo>
                      <a:pt x="124" y="152"/>
                    </a:lnTo>
                    <a:lnTo>
                      <a:pt x="150" y="106"/>
                    </a:lnTo>
                    <a:lnTo>
                      <a:pt x="174" y="76"/>
                    </a:lnTo>
                    <a:lnTo>
                      <a:pt x="206" y="48"/>
                    </a:lnTo>
                  </a:path>
                </a:pathLst>
              </a:custGeom>
              <a:solidFill>
                <a:srgbClr val="FFB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58" name="Freeform 81">
                <a:extLst>
                  <a:ext uri="{FF2B5EF4-FFF2-40B4-BE49-F238E27FC236}">
                    <a16:creationId xmlns:a16="http://schemas.microsoft.com/office/drawing/2014/main" xmlns="" id="{B38C2AF1-D5AB-4446-A794-18D7A3BB8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" y="2029"/>
                <a:ext cx="517" cy="272"/>
              </a:xfrm>
              <a:custGeom>
                <a:avLst/>
                <a:gdLst>
                  <a:gd name="T0" fmla="*/ 307 w 517"/>
                  <a:gd name="T1" fmla="*/ 271 h 272"/>
                  <a:gd name="T2" fmla="*/ 339 w 517"/>
                  <a:gd name="T3" fmla="*/ 268 h 272"/>
                  <a:gd name="T4" fmla="*/ 350 w 517"/>
                  <a:gd name="T5" fmla="*/ 252 h 272"/>
                  <a:gd name="T6" fmla="*/ 357 w 517"/>
                  <a:gd name="T7" fmla="*/ 197 h 272"/>
                  <a:gd name="T8" fmla="*/ 405 w 517"/>
                  <a:gd name="T9" fmla="*/ 133 h 272"/>
                  <a:gd name="T10" fmla="*/ 456 w 517"/>
                  <a:gd name="T11" fmla="*/ 103 h 272"/>
                  <a:gd name="T12" fmla="*/ 516 w 517"/>
                  <a:gd name="T13" fmla="*/ 72 h 272"/>
                  <a:gd name="T14" fmla="*/ 509 w 517"/>
                  <a:gd name="T15" fmla="*/ 50 h 272"/>
                  <a:gd name="T16" fmla="*/ 473 w 517"/>
                  <a:gd name="T17" fmla="*/ 40 h 272"/>
                  <a:gd name="T18" fmla="*/ 431 w 517"/>
                  <a:gd name="T19" fmla="*/ 50 h 272"/>
                  <a:gd name="T20" fmla="*/ 383 w 517"/>
                  <a:gd name="T21" fmla="*/ 82 h 272"/>
                  <a:gd name="T22" fmla="*/ 338 w 517"/>
                  <a:gd name="T23" fmla="*/ 150 h 272"/>
                  <a:gd name="T24" fmla="*/ 318 w 517"/>
                  <a:gd name="T25" fmla="*/ 203 h 272"/>
                  <a:gd name="T26" fmla="*/ 306 w 517"/>
                  <a:gd name="T27" fmla="*/ 230 h 272"/>
                  <a:gd name="T28" fmla="*/ 270 w 517"/>
                  <a:gd name="T29" fmla="*/ 221 h 272"/>
                  <a:gd name="T30" fmla="*/ 227 w 517"/>
                  <a:gd name="T31" fmla="*/ 174 h 272"/>
                  <a:gd name="T32" fmla="*/ 194 w 517"/>
                  <a:gd name="T33" fmla="*/ 112 h 272"/>
                  <a:gd name="T34" fmla="*/ 200 w 517"/>
                  <a:gd name="T35" fmla="*/ 83 h 272"/>
                  <a:gd name="T36" fmla="*/ 219 w 517"/>
                  <a:gd name="T37" fmla="*/ 55 h 272"/>
                  <a:gd name="T38" fmla="*/ 227 w 517"/>
                  <a:gd name="T39" fmla="*/ 32 h 272"/>
                  <a:gd name="T40" fmla="*/ 143 w 517"/>
                  <a:gd name="T41" fmla="*/ 30 h 272"/>
                  <a:gd name="T42" fmla="*/ 60 w 517"/>
                  <a:gd name="T43" fmla="*/ 20 h 272"/>
                  <a:gd name="T44" fmla="*/ 20 w 517"/>
                  <a:gd name="T45" fmla="*/ 0 h 272"/>
                  <a:gd name="T46" fmla="*/ 0 w 517"/>
                  <a:gd name="T47" fmla="*/ 9 h 272"/>
                  <a:gd name="T48" fmla="*/ 30 w 517"/>
                  <a:gd name="T49" fmla="*/ 50 h 272"/>
                  <a:gd name="T50" fmla="*/ 96 w 517"/>
                  <a:gd name="T51" fmla="*/ 55 h 272"/>
                  <a:gd name="T52" fmla="*/ 168 w 517"/>
                  <a:gd name="T53" fmla="*/ 59 h 272"/>
                  <a:gd name="T54" fmla="*/ 171 w 517"/>
                  <a:gd name="T55" fmla="*/ 94 h 272"/>
                  <a:gd name="T56" fmla="*/ 176 w 517"/>
                  <a:gd name="T57" fmla="*/ 135 h 272"/>
                  <a:gd name="T58" fmla="*/ 201 w 517"/>
                  <a:gd name="T59" fmla="*/ 181 h 272"/>
                  <a:gd name="T60" fmla="*/ 230 w 517"/>
                  <a:gd name="T61" fmla="*/ 229 h 272"/>
                  <a:gd name="T62" fmla="*/ 277 w 517"/>
                  <a:gd name="T63" fmla="*/ 258 h 272"/>
                  <a:gd name="T64" fmla="*/ 307 w 517"/>
                  <a:gd name="T65" fmla="*/ 271 h 2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7"/>
                  <a:gd name="T100" fmla="*/ 0 h 272"/>
                  <a:gd name="T101" fmla="*/ 517 w 517"/>
                  <a:gd name="T102" fmla="*/ 272 h 2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7" h="272">
                    <a:moveTo>
                      <a:pt x="307" y="271"/>
                    </a:moveTo>
                    <a:lnTo>
                      <a:pt x="339" y="268"/>
                    </a:lnTo>
                    <a:lnTo>
                      <a:pt x="350" y="252"/>
                    </a:lnTo>
                    <a:lnTo>
                      <a:pt x="357" y="197"/>
                    </a:lnTo>
                    <a:lnTo>
                      <a:pt x="405" y="133"/>
                    </a:lnTo>
                    <a:lnTo>
                      <a:pt x="456" y="103"/>
                    </a:lnTo>
                    <a:lnTo>
                      <a:pt x="516" y="72"/>
                    </a:lnTo>
                    <a:lnTo>
                      <a:pt x="509" y="50"/>
                    </a:lnTo>
                    <a:lnTo>
                      <a:pt x="473" y="40"/>
                    </a:lnTo>
                    <a:lnTo>
                      <a:pt x="431" y="50"/>
                    </a:lnTo>
                    <a:lnTo>
                      <a:pt x="383" y="82"/>
                    </a:lnTo>
                    <a:lnTo>
                      <a:pt x="338" y="150"/>
                    </a:lnTo>
                    <a:lnTo>
                      <a:pt x="318" y="203"/>
                    </a:lnTo>
                    <a:lnTo>
                      <a:pt x="306" y="230"/>
                    </a:lnTo>
                    <a:lnTo>
                      <a:pt x="270" y="221"/>
                    </a:lnTo>
                    <a:lnTo>
                      <a:pt x="227" y="174"/>
                    </a:lnTo>
                    <a:lnTo>
                      <a:pt x="194" y="112"/>
                    </a:lnTo>
                    <a:lnTo>
                      <a:pt x="200" y="83"/>
                    </a:lnTo>
                    <a:lnTo>
                      <a:pt x="219" y="55"/>
                    </a:lnTo>
                    <a:lnTo>
                      <a:pt x="227" y="32"/>
                    </a:lnTo>
                    <a:lnTo>
                      <a:pt x="143" y="30"/>
                    </a:lnTo>
                    <a:lnTo>
                      <a:pt x="60" y="20"/>
                    </a:lnTo>
                    <a:lnTo>
                      <a:pt x="20" y="0"/>
                    </a:lnTo>
                    <a:lnTo>
                      <a:pt x="0" y="9"/>
                    </a:lnTo>
                    <a:lnTo>
                      <a:pt x="30" y="50"/>
                    </a:lnTo>
                    <a:lnTo>
                      <a:pt x="96" y="55"/>
                    </a:lnTo>
                    <a:lnTo>
                      <a:pt x="168" y="59"/>
                    </a:lnTo>
                    <a:lnTo>
                      <a:pt x="171" y="94"/>
                    </a:lnTo>
                    <a:lnTo>
                      <a:pt x="176" y="135"/>
                    </a:lnTo>
                    <a:lnTo>
                      <a:pt x="201" y="181"/>
                    </a:lnTo>
                    <a:lnTo>
                      <a:pt x="230" y="229"/>
                    </a:lnTo>
                    <a:lnTo>
                      <a:pt x="277" y="258"/>
                    </a:lnTo>
                    <a:lnTo>
                      <a:pt x="307" y="271"/>
                    </a:lnTo>
                  </a:path>
                </a:pathLst>
              </a:custGeom>
              <a:solidFill>
                <a:srgbClr val="FFB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59" name="Freeform 82">
                <a:extLst>
                  <a:ext uri="{FF2B5EF4-FFF2-40B4-BE49-F238E27FC236}">
                    <a16:creationId xmlns:a16="http://schemas.microsoft.com/office/drawing/2014/main" xmlns="" id="{F01DEC06-786C-4FE0-86B9-3E2FD2BD4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1695"/>
                <a:ext cx="382" cy="372"/>
              </a:xfrm>
              <a:custGeom>
                <a:avLst/>
                <a:gdLst>
                  <a:gd name="T0" fmla="*/ 0 w 382"/>
                  <a:gd name="T1" fmla="*/ 366 h 372"/>
                  <a:gd name="T2" fmla="*/ 0 w 382"/>
                  <a:gd name="T3" fmla="*/ 341 h 372"/>
                  <a:gd name="T4" fmla="*/ 20 w 382"/>
                  <a:gd name="T5" fmla="*/ 322 h 372"/>
                  <a:gd name="T6" fmla="*/ 124 w 382"/>
                  <a:gd name="T7" fmla="*/ 301 h 372"/>
                  <a:gd name="T8" fmla="*/ 252 w 382"/>
                  <a:gd name="T9" fmla="*/ 281 h 372"/>
                  <a:gd name="T10" fmla="*/ 327 w 382"/>
                  <a:gd name="T11" fmla="*/ 272 h 372"/>
                  <a:gd name="T12" fmla="*/ 335 w 382"/>
                  <a:gd name="T13" fmla="*/ 262 h 372"/>
                  <a:gd name="T14" fmla="*/ 299 w 382"/>
                  <a:gd name="T15" fmla="*/ 234 h 372"/>
                  <a:gd name="T16" fmla="*/ 230 w 382"/>
                  <a:gd name="T17" fmla="*/ 192 h 372"/>
                  <a:gd name="T18" fmla="*/ 158 w 382"/>
                  <a:gd name="T19" fmla="*/ 159 h 372"/>
                  <a:gd name="T20" fmla="*/ 103 w 382"/>
                  <a:gd name="T21" fmla="*/ 142 h 372"/>
                  <a:gd name="T22" fmla="*/ 71 w 382"/>
                  <a:gd name="T23" fmla="*/ 123 h 372"/>
                  <a:gd name="T24" fmla="*/ 69 w 382"/>
                  <a:gd name="T25" fmla="*/ 108 h 372"/>
                  <a:gd name="T26" fmla="*/ 88 w 382"/>
                  <a:gd name="T27" fmla="*/ 95 h 372"/>
                  <a:gd name="T28" fmla="*/ 133 w 382"/>
                  <a:gd name="T29" fmla="*/ 90 h 372"/>
                  <a:gd name="T30" fmla="*/ 190 w 382"/>
                  <a:gd name="T31" fmla="*/ 66 h 372"/>
                  <a:gd name="T32" fmla="*/ 196 w 382"/>
                  <a:gd name="T33" fmla="*/ 44 h 372"/>
                  <a:gd name="T34" fmla="*/ 196 w 382"/>
                  <a:gd name="T35" fmla="*/ 11 h 372"/>
                  <a:gd name="T36" fmla="*/ 190 w 382"/>
                  <a:gd name="T37" fmla="*/ 0 h 372"/>
                  <a:gd name="T38" fmla="*/ 212 w 382"/>
                  <a:gd name="T39" fmla="*/ 1 h 372"/>
                  <a:gd name="T40" fmla="*/ 241 w 382"/>
                  <a:gd name="T41" fmla="*/ 29 h 372"/>
                  <a:gd name="T42" fmla="*/ 252 w 382"/>
                  <a:gd name="T43" fmla="*/ 60 h 372"/>
                  <a:gd name="T44" fmla="*/ 220 w 382"/>
                  <a:gd name="T45" fmla="*/ 81 h 372"/>
                  <a:gd name="T46" fmla="*/ 190 w 382"/>
                  <a:gd name="T47" fmla="*/ 87 h 372"/>
                  <a:gd name="T48" fmla="*/ 135 w 382"/>
                  <a:gd name="T49" fmla="*/ 103 h 372"/>
                  <a:gd name="T50" fmla="*/ 124 w 382"/>
                  <a:gd name="T51" fmla="*/ 112 h 372"/>
                  <a:gd name="T52" fmla="*/ 133 w 382"/>
                  <a:gd name="T53" fmla="*/ 123 h 372"/>
                  <a:gd name="T54" fmla="*/ 183 w 382"/>
                  <a:gd name="T55" fmla="*/ 147 h 372"/>
                  <a:gd name="T56" fmla="*/ 237 w 382"/>
                  <a:gd name="T57" fmla="*/ 160 h 372"/>
                  <a:gd name="T58" fmla="*/ 307 w 382"/>
                  <a:gd name="T59" fmla="*/ 196 h 372"/>
                  <a:gd name="T60" fmla="*/ 356 w 382"/>
                  <a:gd name="T61" fmla="*/ 239 h 372"/>
                  <a:gd name="T62" fmla="*/ 381 w 382"/>
                  <a:gd name="T63" fmla="*/ 272 h 372"/>
                  <a:gd name="T64" fmla="*/ 371 w 382"/>
                  <a:gd name="T65" fmla="*/ 281 h 372"/>
                  <a:gd name="T66" fmla="*/ 356 w 382"/>
                  <a:gd name="T67" fmla="*/ 289 h 372"/>
                  <a:gd name="T68" fmla="*/ 294 w 382"/>
                  <a:gd name="T69" fmla="*/ 304 h 372"/>
                  <a:gd name="T70" fmla="*/ 172 w 382"/>
                  <a:gd name="T71" fmla="*/ 327 h 372"/>
                  <a:gd name="T72" fmla="*/ 96 w 382"/>
                  <a:gd name="T73" fmla="*/ 347 h 372"/>
                  <a:gd name="T74" fmla="*/ 46 w 382"/>
                  <a:gd name="T75" fmla="*/ 364 h 372"/>
                  <a:gd name="T76" fmla="*/ 15 w 382"/>
                  <a:gd name="T77" fmla="*/ 371 h 372"/>
                  <a:gd name="T78" fmla="*/ 0 w 382"/>
                  <a:gd name="T79" fmla="*/ 366 h 3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82"/>
                  <a:gd name="T121" fmla="*/ 0 h 372"/>
                  <a:gd name="T122" fmla="*/ 382 w 382"/>
                  <a:gd name="T123" fmla="*/ 372 h 3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82" h="372">
                    <a:moveTo>
                      <a:pt x="0" y="366"/>
                    </a:moveTo>
                    <a:lnTo>
                      <a:pt x="0" y="341"/>
                    </a:lnTo>
                    <a:lnTo>
                      <a:pt x="20" y="322"/>
                    </a:lnTo>
                    <a:lnTo>
                      <a:pt x="124" y="301"/>
                    </a:lnTo>
                    <a:lnTo>
                      <a:pt x="252" y="281"/>
                    </a:lnTo>
                    <a:lnTo>
                      <a:pt x="327" y="272"/>
                    </a:lnTo>
                    <a:lnTo>
                      <a:pt x="335" y="262"/>
                    </a:lnTo>
                    <a:lnTo>
                      <a:pt x="299" y="234"/>
                    </a:lnTo>
                    <a:lnTo>
                      <a:pt x="230" y="192"/>
                    </a:lnTo>
                    <a:lnTo>
                      <a:pt x="158" y="159"/>
                    </a:lnTo>
                    <a:lnTo>
                      <a:pt x="103" y="142"/>
                    </a:lnTo>
                    <a:lnTo>
                      <a:pt x="71" y="123"/>
                    </a:lnTo>
                    <a:lnTo>
                      <a:pt x="69" y="108"/>
                    </a:lnTo>
                    <a:lnTo>
                      <a:pt x="88" y="95"/>
                    </a:lnTo>
                    <a:lnTo>
                      <a:pt x="133" y="90"/>
                    </a:lnTo>
                    <a:lnTo>
                      <a:pt x="190" y="66"/>
                    </a:lnTo>
                    <a:lnTo>
                      <a:pt x="196" y="44"/>
                    </a:lnTo>
                    <a:lnTo>
                      <a:pt x="196" y="11"/>
                    </a:lnTo>
                    <a:lnTo>
                      <a:pt x="190" y="0"/>
                    </a:lnTo>
                    <a:lnTo>
                      <a:pt x="212" y="1"/>
                    </a:lnTo>
                    <a:lnTo>
                      <a:pt x="241" y="29"/>
                    </a:lnTo>
                    <a:lnTo>
                      <a:pt x="252" y="60"/>
                    </a:lnTo>
                    <a:lnTo>
                      <a:pt x="220" y="81"/>
                    </a:lnTo>
                    <a:lnTo>
                      <a:pt x="190" y="87"/>
                    </a:lnTo>
                    <a:lnTo>
                      <a:pt x="135" y="103"/>
                    </a:lnTo>
                    <a:lnTo>
                      <a:pt x="124" y="112"/>
                    </a:lnTo>
                    <a:lnTo>
                      <a:pt x="133" y="123"/>
                    </a:lnTo>
                    <a:lnTo>
                      <a:pt x="183" y="147"/>
                    </a:lnTo>
                    <a:lnTo>
                      <a:pt x="237" y="160"/>
                    </a:lnTo>
                    <a:lnTo>
                      <a:pt x="307" y="196"/>
                    </a:lnTo>
                    <a:lnTo>
                      <a:pt x="356" y="239"/>
                    </a:lnTo>
                    <a:lnTo>
                      <a:pt x="381" y="272"/>
                    </a:lnTo>
                    <a:lnTo>
                      <a:pt x="371" y="281"/>
                    </a:lnTo>
                    <a:lnTo>
                      <a:pt x="356" y="289"/>
                    </a:lnTo>
                    <a:lnTo>
                      <a:pt x="294" y="304"/>
                    </a:lnTo>
                    <a:lnTo>
                      <a:pt x="172" y="327"/>
                    </a:lnTo>
                    <a:lnTo>
                      <a:pt x="96" y="347"/>
                    </a:lnTo>
                    <a:lnTo>
                      <a:pt x="46" y="364"/>
                    </a:lnTo>
                    <a:lnTo>
                      <a:pt x="15" y="371"/>
                    </a:lnTo>
                    <a:lnTo>
                      <a:pt x="0" y="366"/>
                    </a:lnTo>
                  </a:path>
                </a:pathLst>
              </a:custGeom>
              <a:solidFill>
                <a:srgbClr val="FFB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60" name="Freeform 83">
                <a:extLst>
                  <a:ext uri="{FF2B5EF4-FFF2-40B4-BE49-F238E27FC236}">
                    <a16:creationId xmlns:a16="http://schemas.microsoft.com/office/drawing/2014/main" xmlns="" id="{2B2CE3EE-98E7-491F-A15A-5B38E1C90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750"/>
                <a:ext cx="297" cy="266"/>
              </a:xfrm>
              <a:custGeom>
                <a:avLst/>
                <a:gdLst>
                  <a:gd name="T0" fmla="*/ 58 w 297"/>
                  <a:gd name="T1" fmla="*/ 213 h 266"/>
                  <a:gd name="T2" fmla="*/ 91 w 297"/>
                  <a:gd name="T3" fmla="*/ 236 h 266"/>
                  <a:gd name="T4" fmla="*/ 148 w 297"/>
                  <a:gd name="T5" fmla="*/ 258 h 266"/>
                  <a:gd name="T6" fmla="*/ 195 w 297"/>
                  <a:gd name="T7" fmla="*/ 265 h 266"/>
                  <a:gd name="T8" fmla="*/ 230 w 297"/>
                  <a:gd name="T9" fmla="*/ 258 h 266"/>
                  <a:gd name="T10" fmla="*/ 275 w 297"/>
                  <a:gd name="T11" fmla="*/ 240 h 266"/>
                  <a:gd name="T12" fmla="*/ 289 w 297"/>
                  <a:gd name="T13" fmla="*/ 203 h 266"/>
                  <a:gd name="T14" fmla="*/ 296 w 297"/>
                  <a:gd name="T15" fmla="*/ 175 h 266"/>
                  <a:gd name="T16" fmla="*/ 280 w 297"/>
                  <a:gd name="T17" fmla="*/ 147 h 266"/>
                  <a:gd name="T18" fmla="*/ 257 w 297"/>
                  <a:gd name="T19" fmla="*/ 114 h 266"/>
                  <a:gd name="T20" fmla="*/ 233 w 297"/>
                  <a:gd name="T21" fmla="*/ 87 h 266"/>
                  <a:gd name="T22" fmla="*/ 230 w 297"/>
                  <a:gd name="T23" fmla="*/ 81 h 266"/>
                  <a:gd name="T24" fmla="*/ 240 w 297"/>
                  <a:gd name="T25" fmla="*/ 48 h 266"/>
                  <a:gd name="T26" fmla="*/ 275 w 297"/>
                  <a:gd name="T27" fmla="*/ 14 h 266"/>
                  <a:gd name="T28" fmla="*/ 278 w 297"/>
                  <a:gd name="T29" fmla="*/ 6 h 266"/>
                  <a:gd name="T30" fmla="*/ 261 w 297"/>
                  <a:gd name="T31" fmla="*/ 0 h 266"/>
                  <a:gd name="T32" fmla="*/ 240 w 297"/>
                  <a:gd name="T33" fmla="*/ 0 h 266"/>
                  <a:gd name="T34" fmla="*/ 218 w 297"/>
                  <a:gd name="T35" fmla="*/ 40 h 266"/>
                  <a:gd name="T36" fmla="*/ 208 w 297"/>
                  <a:gd name="T37" fmla="*/ 67 h 266"/>
                  <a:gd name="T38" fmla="*/ 179 w 297"/>
                  <a:gd name="T39" fmla="*/ 49 h 266"/>
                  <a:gd name="T40" fmla="*/ 154 w 297"/>
                  <a:gd name="T41" fmla="*/ 34 h 266"/>
                  <a:gd name="T42" fmla="*/ 105 w 297"/>
                  <a:gd name="T43" fmla="*/ 24 h 266"/>
                  <a:gd name="T44" fmla="*/ 69 w 297"/>
                  <a:gd name="T45" fmla="*/ 24 h 266"/>
                  <a:gd name="T46" fmla="*/ 13 w 297"/>
                  <a:gd name="T47" fmla="*/ 40 h 266"/>
                  <a:gd name="T48" fmla="*/ 0 w 297"/>
                  <a:gd name="T49" fmla="*/ 85 h 266"/>
                  <a:gd name="T50" fmla="*/ 12 w 297"/>
                  <a:gd name="T51" fmla="*/ 142 h 266"/>
                  <a:gd name="T52" fmla="*/ 34 w 297"/>
                  <a:gd name="T53" fmla="*/ 197 h 266"/>
                  <a:gd name="T54" fmla="*/ 58 w 297"/>
                  <a:gd name="T55" fmla="*/ 213 h 2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97"/>
                  <a:gd name="T85" fmla="*/ 0 h 266"/>
                  <a:gd name="T86" fmla="*/ 297 w 297"/>
                  <a:gd name="T87" fmla="*/ 266 h 26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97" h="266">
                    <a:moveTo>
                      <a:pt x="58" y="213"/>
                    </a:moveTo>
                    <a:lnTo>
                      <a:pt x="91" y="236"/>
                    </a:lnTo>
                    <a:lnTo>
                      <a:pt x="148" y="258"/>
                    </a:lnTo>
                    <a:lnTo>
                      <a:pt x="195" y="265"/>
                    </a:lnTo>
                    <a:lnTo>
                      <a:pt x="230" y="258"/>
                    </a:lnTo>
                    <a:lnTo>
                      <a:pt x="275" y="240"/>
                    </a:lnTo>
                    <a:lnTo>
                      <a:pt x="289" y="203"/>
                    </a:lnTo>
                    <a:lnTo>
                      <a:pt x="296" y="175"/>
                    </a:lnTo>
                    <a:lnTo>
                      <a:pt x="280" y="147"/>
                    </a:lnTo>
                    <a:lnTo>
                      <a:pt x="257" y="114"/>
                    </a:lnTo>
                    <a:lnTo>
                      <a:pt x="233" y="87"/>
                    </a:lnTo>
                    <a:lnTo>
                      <a:pt x="230" y="81"/>
                    </a:lnTo>
                    <a:lnTo>
                      <a:pt x="240" y="48"/>
                    </a:lnTo>
                    <a:lnTo>
                      <a:pt x="275" y="14"/>
                    </a:lnTo>
                    <a:lnTo>
                      <a:pt x="278" y="6"/>
                    </a:lnTo>
                    <a:lnTo>
                      <a:pt x="261" y="0"/>
                    </a:lnTo>
                    <a:lnTo>
                      <a:pt x="240" y="0"/>
                    </a:lnTo>
                    <a:lnTo>
                      <a:pt x="218" y="40"/>
                    </a:lnTo>
                    <a:lnTo>
                      <a:pt x="208" y="67"/>
                    </a:lnTo>
                    <a:lnTo>
                      <a:pt x="179" y="49"/>
                    </a:lnTo>
                    <a:lnTo>
                      <a:pt x="154" y="34"/>
                    </a:lnTo>
                    <a:lnTo>
                      <a:pt x="105" y="24"/>
                    </a:lnTo>
                    <a:lnTo>
                      <a:pt x="69" y="24"/>
                    </a:lnTo>
                    <a:lnTo>
                      <a:pt x="13" y="40"/>
                    </a:lnTo>
                    <a:lnTo>
                      <a:pt x="0" y="85"/>
                    </a:lnTo>
                    <a:lnTo>
                      <a:pt x="12" y="142"/>
                    </a:lnTo>
                    <a:lnTo>
                      <a:pt x="34" y="197"/>
                    </a:lnTo>
                    <a:lnTo>
                      <a:pt x="58" y="213"/>
                    </a:lnTo>
                  </a:path>
                </a:pathLst>
              </a:custGeom>
              <a:solidFill>
                <a:srgbClr val="FFB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9226" name="Group 84">
              <a:extLst>
                <a:ext uri="{FF2B5EF4-FFF2-40B4-BE49-F238E27FC236}">
                  <a16:creationId xmlns:a16="http://schemas.microsoft.com/office/drawing/2014/main" xmlns="" id="{3FB38586-8FB5-494A-9DED-E049E37D6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3" y="1968"/>
              <a:ext cx="674" cy="523"/>
              <a:chOff x="960" y="912"/>
              <a:chExt cx="3719" cy="2730"/>
            </a:xfrm>
          </p:grpSpPr>
          <p:grpSp>
            <p:nvGrpSpPr>
              <p:cNvPr id="9330" name="Group 85">
                <a:extLst>
                  <a:ext uri="{FF2B5EF4-FFF2-40B4-BE49-F238E27FC236}">
                    <a16:creationId xmlns:a16="http://schemas.microsoft.com/office/drawing/2014/main" xmlns="" id="{3AA76031-A7B5-4C38-83E4-AACE98F3E6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0" y="912"/>
                <a:ext cx="1778" cy="1656"/>
                <a:chOff x="2265" y="828"/>
                <a:chExt cx="1583" cy="1656"/>
              </a:xfrm>
            </p:grpSpPr>
            <p:sp>
              <p:nvSpPr>
                <p:cNvPr id="9351" name="Freeform 86">
                  <a:extLst>
                    <a:ext uri="{FF2B5EF4-FFF2-40B4-BE49-F238E27FC236}">
                      <a16:creationId xmlns:a16="http://schemas.microsoft.com/office/drawing/2014/main" xmlns="" id="{55346DC2-EC2F-4072-B57F-EF4F43BA2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828"/>
                  <a:ext cx="593" cy="500"/>
                </a:xfrm>
                <a:custGeom>
                  <a:avLst/>
                  <a:gdLst>
                    <a:gd name="T0" fmla="*/ 218 w 1777"/>
                    <a:gd name="T1" fmla="*/ 16 h 1501"/>
                    <a:gd name="T2" fmla="*/ 194 w 1777"/>
                    <a:gd name="T3" fmla="*/ 6 h 1501"/>
                    <a:gd name="T4" fmla="*/ 171 w 1777"/>
                    <a:gd name="T5" fmla="*/ 1 h 1501"/>
                    <a:gd name="T6" fmla="*/ 148 w 1777"/>
                    <a:gd name="T7" fmla="*/ 0 h 1501"/>
                    <a:gd name="T8" fmla="*/ 126 w 1777"/>
                    <a:gd name="T9" fmla="*/ 4 h 1501"/>
                    <a:gd name="T10" fmla="*/ 104 w 1777"/>
                    <a:gd name="T11" fmla="*/ 14 h 1501"/>
                    <a:gd name="T12" fmla="*/ 82 w 1777"/>
                    <a:gd name="T13" fmla="*/ 28 h 1501"/>
                    <a:gd name="T14" fmla="*/ 63 w 1777"/>
                    <a:gd name="T15" fmla="*/ 46 h 1501"/>
                    <a:gd name="T16" fmla="*/ 54 w 1777"/>
                    <a:gd name="T17" fmla="*/ 56 h 1501"/>
                    <a:gd name="T18" fmla="*/ 25 w 1777"/>
                    <a:gd name="T19" fmla="*/ 94 h 1501"/>
                    <a:gd name="T20" fmla="*/ 5 w 1777"/>
                    <a:gd name="T21" fmla="*/ 140 h 1501"/>
                    <a:gd name="T22" fmla="*/ 0 w 1777"/>
                    <a:gd name="T23" fmla="*/ 171 h 1501"/>
                    <a:gd name="T24" fmla="*/ 1 w 1777"/>
                    <a:gd name="T25" fmla="*/ 204 h 1501"/>
                    <a:gd name="T26" fmla="*/ 11 w 1777"/>
                    <a:gd name="T27" fmla="*/ 258 h 1501"/>
                    <a:gd name="T28" fmla="*/ 23 w 1777"/>
                    <a:gd name="T29" fmla="*/ 292 h 1501"/>
                    <a:gd name="T30" fmla="*/ 62 w 1777"/>
                    <a:gd name="T31" fmla="*/ 366 h 1501"/>
                    <a:gd name="T32" fmla="*/ 99 w 1777"/>
                    <a:gd name="T33" fmla="*/ 416 h 1501"/>
                    <a:gd name="T34" fmla="*/ 138 w 1777"/>
                    <a:gd name="T35" fmla="*/ 453 h 1501"/>
                    <a:gd name="T36" fmla="*/ 181 w 1777"/>
                    <a:gd name="T37" fmla="*/ 481 h 1501"/>
                    <a:gd name="T38" fmla="*/ 210 w 1777"/>
                    <a:gd name="T39" fmla="*/ 493 h 1501"/>
                    <a:gd name="T40" fmla="*/ 239 w 1777"/>
                    <a:gd name="T41" fmla="*/ 500 h 1501"/>
                    <a:gd name="T42" fmla="*/ 286 w 1777"/>
                    <a:gd name="T43" fmla="*/ 500 h 1501"/>
                    <a:gd name="T44" fmla="*/ 316 w 1777"/>
                    <a:gd name="T45" fmla="*/ 495 h 1501"/>
                    <a:gd name="T46" fmla="*/ 340 w 1777"/>
                    <a:gd name="T47" fmla="*/ 485 h 1501"/>
                    <a:gd name="T48" fmla="*/ 350 w 1777"/>
                    <a:gd name="T49" fmla="*/ 479 h 1501"/>
                    <a:gd name="T50" fmla="*/ 366 w 1777"/>
                    <a:gd name="T51" fmla="*/ 460 h 1501"/>
                    <a:gd name="T52" fmla="*/ 400 w 1777"/>
                    <a:gd name="T53" fmla="*/ 398 h 1501"/>
                    <a:gd name="T54" fmla="*/ 413 w 1777"/>
                    <a:gd name="T55" fmla="*/ 344 h 1501"/>
                    <a:gd name="T56" fmla="*/ 417 w 1777"/>
                    <a:gd name="T57" fmla="*/ 337 h 1501"/>
                    <a:gd name="T58" fmla="*/ 422 w 1777"/>
                    <a:gd name="T59" fmla="*/ 332 h 1501"/>
                    <a:gd name="T60" fmla="*/ 428 w 1777"/>
                    <a:gd name="T61" fmla="*/ 329 h 1501"/>
                    <a:gd name="T62" fmla="*/ 436 w 1777"/>
                    <a:gd name="T63" fmla="*/ 328 h 1501"/>
                    <a:gd name="T64" fmla="*/ 452 w 1777"/>
                    <a:gd name="T65" fmla="*/ 331 h 1501"/>
                    <a:gd name="T66" fmla="*/ 496 w 1777"/>
                    <a:gd name="T67" fmla="*/ 348 h 1501"/>
                    <a:gd name="T68" fmla="*/ 541 w 1777"/>
                    <a:gd name="T69" fmla="*/ 380 h 1501"/>
                    <a:gd name="T70" fmla="*/ 549 w 1777"/>
                    <a:gd name="T71" fmla="*/ 383 h 1501"/>
                    <a:gd name="T72" fmla="*/ 557 w 1777"/>
                    <a:gd name="T73" fmla="*/ 384 h 1501"/>
                    <a:gd name="T74" fmla="*/ 563 w 1777"/>
                    <a:gd name="T75" fmla="*/ 382 h 1501"/>
                    <a:gd name="T76" fmla="*/ 570 w 1777"/>
                    <a:gd name="T77" fmla="*/ 378 h 1501"/>
                    <a:gd name="T78" fmla="*/ 576 w 1777"/>
                    <a:gd name="T79" fmla="*/ 373 h 1501"/>
                    <a:gd name="T80" fmla="*/ 587 w 1777"/>
                    <a:gd name="T81" fmla="*/ 358 h 1501"/>
                    <a:gd name="T82" fmla="*/ 590 w 1777"/>
                    <a:gd name="T83" fmla="*/ 350 h 1501"/>
                    <a:gd name="T84" fmla="*/ 593 w 1777"/>
                    <a:gd name="T85" fmla="*/ 335 h 1501"/>
                    <a:gd name="T86" fmla="*/ 592 w 1777"/>
                    <a:gd name="T87" fmla="*/ 329 h 1501"/>
                    <a:gd name="T88" fmla="*/ 589 w 1777"/>
                    <a:gd name="T89" fmla="*/ 322 h 1501"/>
                    <a:gd name="T90" fmla="*/ 579 w 1777"/>
                    <a:gd name="T91" fmla="*/ 307 h 1501"/>
                    <a:gd name="T92" fmla="*/ 572 w 1777"/>
                    <a:gd name="T93" fmla="*/ 300 h 1501"/>
                    <a:gd name="T94" fmla="*/ 557 w 1777"/>
                    <a:gd name="T95" fmla="*/ 287 h 1501"/>
                    <a:gd name="T96" fmla="*/ 547 w 1777"/>
                    <a:gd name="T97" fmla="*/ 283 h 1501"/>
                    <a:gd name="T98" fmla="*/ 526 w 1777"/>
                    <a:gd name="T99" fmla="*/ 279 h 1501"/>
                    <a:gd name="T100" fmla="*/ 453 w 1777"/>
                    <a:gd name="T101" fmla="*/ 280 h 1501"/>
                    <a:gd name="T102" fmla="*/ 445 w 1777"/>
                    <a:gd name="T103" fmla="*/ 278 h 1501"/>
                    <a:gd name="T104" fmla="*/ 438 w 1777"/>
                    <a:gd name="T105" fmla="*/ 275 h 1501"/>
                    <a:gd name="T106" fmla="*/ 426 w 1777"/>
                    <a:gd name="T107" fmla="*/ 267 h 1501"/>
                    <a:gd name="T108" fmla="*/ 410 w 1777"/>
                    <a:gd name="T109" fmla="*/ 250 h 1501"/>
                    <a:gd name="T110" fmla="*/ 407 w 1777"/>
                    <a:gd name="T111" fmla="*/ 246 h 1501"/>
                    <a:gd name="T112" fmla="*/ 407 w 1777"/>
                    <a:gd name="T113" fmla="*/ 242 h 1501"/>
                    <a:gd name="T114" fmla="*/ 362 w 1777"/>
                    <a:gd name="T115" fmla="*/ 154 h 1501"/>
                    <a:gd name="T116" fmla="*/ 321 w 1777"/>
                    <a:gd name="T117" fmla="*/ 102 h 1501"/>
                    <a:gd name="T118" fmla="*/ 282 w 1777"/>
                    <a:gd name="T119" fmla="*/ 62 h 1501"/>
                    <a:gd name="T120" fmla="*/ 243 w 1777"/>
                    <a:gd name="T121" fmla="*/ 30 h 1501"/>
                    <a:gd name="T122" fmla="*/ 218 w 1777"/>
                    <a:gd name="T123" fmla="*/ 16 h 15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77"/>
                    <a:gd name="T187" fmla="*/ 0 h 1501"/>
                    <a:gd name="T188" fmla="*/ 1777 w 1777"/>
                    <a:gd name="T189" fmla="*/ 1501 h 15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77" h="1501">
                      <a:moveTo>
                        <a:pt x="654" y="48"/>
                      </a:moveTo>
                      <a:lnTo>
                        <a:pt x="581" y="18"/>
                      </a:lnTo>
                      <a:lnTo>
                        <a:pt x="511" y="2"/>
                      </a:lnTo>
                      <a:lnTo>
                        <a:pt x="444" y="0"/>
                      </a:lnTo>
                      <a:lnTo>
                        <a:pt x="377" y="12"/>
                      </a:lnTo>
                      <a:lnTo>
                        <a:pt x="311" y="42"/>
                      </a:lnTo>
                      <a:lnTo>
                        <a:pt x="246" y="85"/>
                      </a:lnTo>
                      <a:lnTo>
                        <a:pt x="189" y="137"/>
                      </a:lnTo>
                      <a:lnTo>
                        <a:pt x="161" y="168"/>
                      </a:lnTo>
                      <a:lnTo>
                        <a:pt x="76" y="283"/>
                      </a:lnTo>
                      <a:lnTo>
                        <a:pt x="15" y="421"/>
                      </a:lnTo>
                      <a:lnTo>
                        <a:pt x="0" y="512"/>
                      </a:lnTo>
                      <a:lnTo>
                        <a:pt x="3" y="613"/>
                      </a:lnTo>
                      <a:lnTo>
                        <a:pt x="34" y="775"/>
                      </a:lnTo>
                      <a:lnTo>
                        <a:pt x="70" y="878"/>
                      </a:lnTo>
                      <a:lnTo>
                        <a:pt x="186" y="1098"/>
                      </a:lnTo>
                      <a:lnTo>
                        <a:pt x="298" y="1250"/>
                      </a:lnTo>
                      <a:lnTo>
                        <a:pt x="414" y="1361"/>
                      </a:lnTo>
                      <a:lnTo>
                        <a:pt x="541" y="1444"/>
                      </a:lnTo>
                      <a:lnTo>
                        <a:pt x="630" y="1480"/>
                      </a:lnTo>
                      <a:lnTo>
                        <a:pt x="715" y="1501"/>
                      </a:lnTo>
                      <a:lnTo>
                        <a:pt x="856" y="1501"/>
                      </a:lnTo>
                      <a:lnTo>
                        <a:pt x="947" y="1486"/>
                      </a:lnTo>
                      <a:lnTo>
                        <a:pt x="1019" y="1456"/>
                      </a:lnTo>
                      <a:lnTo>
                        <a:pt x="1050" y="1438"/>
                      </a:lnTo>
                      <a:lnTo>
                        <a:pt x="1098" y="1382"/>
                      </a:lnTo>
                      <a:lnTo>
                        <a:pt x="1199" y="1196"/>
                      </a:lnTo>
                      <a:lnTo>
                        <a:pt x="1239" y="1034"/>
                      </a:lnTo>
                      <a:lnTo>
                        <a:pt x="1251" y="1013"/>
                      </a:lnTo>
                      <a:lnTo>
                        <a:pt x="1266" y="997"/>
                      </a:lnTo>
                      <a:lnTo>
                        <a:pt x="1284" y="989"/>
                      </a:lnTo>
                      <a:lnTo>
                        <a:pt x="1306" y="985"/>
                      </a:lnTo>
                      <a:lnTo>
                        <a:pt x="1354" y="995"/>
                      </a:lnTo>
                      <a:lnTo>
                        <a:pt x="1486" y="1046"/>
                      </a:lnTo>
                      <a:lnTo>
                        <a:pt x="1622" y="1141"/>
                      </a:lnTo>
                      <a:lnTo>
                        <a:pt x="1646" y="1150"/>
                      </a:lnTo>
                      <a:lnTo>
                        <a:pt x="1668" y="1153"/>
                      </a:lnTo>
                      <a:lnTo>
                        <a:pt x="1688" y="1147"/>
                      </a:lnTo>
                      <a:lnTo>
                        <a:pt x="1708" y="1135"/>
                      </a:lnTo>
                      <a:lnTo>
                        <a:pt x="1726" y="1120"/>
                      </a:lnTo>
                      <a:lnTo>
                        <a:pt x="1759" y="1074"/>
                      </a:lnTo>
                      <a:lnTo>
                        <a:pt x="1768" y="1050"/>
                      </a:lnTo>
                      <a:lnTo>
                        <a:pt x="1777" y="1007"/>
                      </a:lnTo>
                      <a:lnTo>
                        <a:pt x="1774" y="989"/>
                      </a:lnTo>
                      <a:lnTo>
                        <a:pt x="1765" y="967"/>
                      </a:lnTo>
                      <a:lnTo>
                        <a:pt x="1735" y="922"/>
                      </a:lnTo>
                      <a:lnTo>
                        <a:pt x="1714" y="900"/>
                      </a:lnTo>
                      <a:lnTo>
                        <a:pt x="1668" y="863"/>
                      </a:lnTo>
                      <a:lnTo>
                        <a:pt x="1640" y="851"/>
                      </a:lnTo>
                      <a:lnTo>
                        <a:pt x="1577" y="839"/>
                      </a:lnTo>
                      <a:lnTo>
                        <a:pt x="1357" y="842"/>
                      </a:lnTo>
                      <a:lnTo>
                        <a:pt x="1333" y="836"/>
                      </a:lnTo>
                      <a:lnTo>
                        <a:pt x="1312" y="827"/>
                      </a:lnTo>
                      <a:lnTo>
                        <a:pt x="1278" y="803"/>
                      </a:lnTo>
                      <a:lnTo>
                        <a:pt x="1229" y="750"/>
                      </a:lnTo>
                      <a:lnTo>
                        <a:pt x="1221" y="738"/>
                      </a:lnTo>
                      <a:lnTo>
                        <a:pt x="1221" y="726"/>
                      </a:lnTo>
                      <a:lnTo>
                        <a:pt x="1084" y="463"/>
                      </a:lnTo>
                      <a:lnTo>
                        <a:pt x="961" y="305"/>
                      </a:lnTo>
                      <a:lnTo>
                        <a:pt x="846" y="186"/>
                      </a:lnTo>
                      <a:lnTo>
                        <a:pt x="727" y="91"/>
                      </a:lnTo>
                      <a:lnTo>
                        <a:pt x="654" y="4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52" name="Freeform 87">
                  <a:extLst>
                    <a:ext uri="{FF2B5EF4-FFF2-40B4-BE49-F238E27FC236}">
                      <a16:creationId xmlns:a16="http://schemas.microsoft.com/office/drawing/2014/main" xmlns="" id="{93338277-5CE6-496F-B323-8DA76DA5FA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9" y="1408"/>
                  <a:ext cx="624" cy="1076"/>
                </a:xfrm>
                <a:custGeom>
                  <a:avLst/>
                  <a:gdLst>
                    <a:gd name="T0" fmla="*/ 409 w 1872"/>
                    <a:gd name="T1" fmla="*/ 11 h 3229"/>
                    <a:gd name="T2" fmla="*/ 367 w 1872"/>
                    <a:gd name="T3" fmla="*/ 34 h 3229"/>
                    <a:gd name="T4" fmla="*/ 340 w 1872"/>
                    <a:gd name="T5" fmla="*/ 56 h 3229"/>
                    <a:gd name="T6" fmla="*/ 316 w 1872"/>
                    <a:gd name="T7" fmla="*/ 82 h 3229"/>
                    <a:gd name="T8" fmla="*/ 296 w 1872"/>
                    <a:gd name="T9" fmla="*/ 115 h 3229"/>
                    <a:gd name="T10" fmla="*/ 264 w 1872"/>
                    <a:gd name="T11" fmla="*/ 194 h 3229"/>
                    <a:gd name="T12" fmla="*/ 250 w 1872"/>
                    <a:gd name="T13" fmla="*/ 238 h 3229"/>
                    <a:gd name="T14" fmla="*/ 211 w 1872"/>
                    <a:gd name="T15" fmla="*/ 416 h 3229"/>
                    <a:gd name="T16" fmla="*/ 168 w 1872"/>
                    <a:gd name="T17" fmla="*/ 542 h 3229"/>
                    <a:gd name="T18" fmla="*/ 151 w 1872"/>
                    <a:gd name="T19" fmla="*/ 578 h 3229"/>
                    <a:gd name="T20" fmla="*/ 140 w 1872"/>
                    <a:gd name="T21" fmla="*/ 595 h 3229"/>
                    <a:gd name="T22" fmla="*/ 113 w 1872"/>
                    <a:gd name="T23" fmla="*/ 623 h 3229"/>
                    <a:gd name="T24" fmla="*/ 63 w 1872"/>
                    <a:gd name="T25" fmla="*/ 660 h 3229"/>
                    <a:gd name="T26" fmla="*/ 34 w 1872"/>
                    <a:gd name="T27" fmla="*/ 687 h 3229"/>
                    <a:gd name="T28" fmla="*/ 24 w 1872"/>
                    <a:gd name="T29" fmla="*/ 705 h 3229"/>
                    <a:gd name="T30" fmla="*/ 10 w 1872"/>
                    <a:gd name="T31" fmla="*/ 745 h 3229"/>
                    <a:gd name="T32" fmla="*/ 5 w 1872"/>
                    <a:gd name="T33" fmla="*/ 769 h 3229"/>
                    <a:gd name="T34" fmla="*/ 0 w 1872"/>
                    <a:gd name="T35" fmla="*/ 818 h 3229"/>
                    <a:gd name="T36" fmla="*/ 4 w 1872"/>
                    <a:gd name="T37" fmla="*/ 865 h 3229"/>
                    <a:gd name="T38" fmla="*/ 17 w 1872"/>
                    <a:gd name="T39" fmla="*/ 910 h 3229"/>
                    <a:gd name="T40" fmla="*/ 40 w 1872"/>
                    <a:gd name="T41" fmla="*/ 959 h 3229"/>
                    <a:gd name="T42" fmla="*/ 72 w 1872"/>
                    <a:gd name="T43" fmla="*/ 1005 h 3229"/>
                    <a:gd name="T44" fmla="*/ 100 w 1872"/>
                    <a:gd name="T45" fmla="*/ 1033 h 3229"/>
                    <a:gd name="T46" fmla="*/ 123 w 1872"/>
                    <a:gd name="T47" fmla="*/ 1048 h 3229"/>
                    <a:gd name="T48" fmla="*/ 146 w 1872"/>
                    <a:gd name="T49" fmla="*/ 1058 h 3229"/>
                    <a:gd name="T50" fmla="*/ 223 w 1872"/>
                    <a:gd name="T51" fmla="*/ 1074 h 3229"/>
                    <a:gd name="T52" fmla="*/ 258 w 1872"/>
                    <a:gd name="T53" fmla="*/ 1076 h 3229"/>
                    <a:gd name="T54" fmla="*/ 310 w 1872"/>
                    <a:gd name="T55" fmla="*/ 1072 h 3229"/>
                    <a:gd name="T56" fmla="*/ 327 w 1872"/>
                    <a:gd name="T57" fmla="*/ 1069 h 3229"/>
                    <a:gd name="T58" fmla="*/ 358 w 1872"/>
                    <a:gd name="T59" fmla="*/ 1059 h 3229"/>
                    <a:gd name="T60" fmla="*/ 373 w 1872"/>
                    <a:gd name="T61" fmla="*/ 1052 h 3229"/>
                    <a:gd name="T62" fmla="*/ 400 w 1872"/>
                    <a:gd name="T63" fmla="*/ 1033 h 3229"/>
                    <a:gd name="T64" fmla="*/ 424 w 1872"/>
                    <a:gd name="T65" fmla="*/ 1009 h 3229"/>
                    <a:gd name="T66" fmla="*/ 448 w 1872"/>
                    <a:gd name="T67" fmla="*/ 977 h 3229"/>
                    <a:gd name="T68" fmla="*/ 498 w 1872"/>
                    <a:gd name="T69" fmla="*/ 885 h 3229"/>
                    <a:gd name="T70" fmla="*/ 561 w 1872"/>
                    <a:gd name="T71" fmla="*/ 727 h 3229"/>
                    <a:gd name="T72" fmla="*/ 581 w 1872"/>
                    <a:gd name="T73" fmla="*/ 645 h 3229"/>
                    <a:gd name="T74" fmla="*/ 610 w 1872"/>
                    <a:gd name="T75" fmla="*/ 466 h 3229"/>
                    <a:gd name="T76" fmla="*/ 624 w 1872"/>
                    <a:gd name="T77" fmla="*/ 309 h 3229"/>
                    <a:gd name="T78" fmla="*/ 624 w 1872"/>
                    <a:gd name="T79" fmla="*/ 241 h 3229"/>
                    <a:gd name="T80" fmla="*/ 618 w 1872"/>
                    <a:gd name="T81" fmla="*/ 142 h 3229"/>
                    <a:gd name="T82" fmla="*/ 611 w 1872"/>
                    <a:gd name="T83" fmla="*/ 109 h 3229"/>
                    <a:gd name="T84" fmla="*/ 600 w 1872"/>
                    <a:gd name="T85" fmla="*/ 82 h 3229"/>
                    <a:gd name="T86" fmla="*/ 585 w 1872"/>
                    <a:gd name="T87" fmla="*/ 57 h 3229"/>
                    <a:gd name="T88" fmla="*/ 567 w 1872"/>
                    <a:gd name="T89" fmla="*/ 37 h 3229"/>
                    <a:gd name="T90" fmla="*/ 547 w 1872"/>
                    <a:gd name="T91" fmla="*/ 22 h 3229"/>
                    <a:gd name="T92" fmla="*/ 536 w 1872"/>
                    <a:gd name="T93" fmla="*/ 15 h 3229"/>
                    <a:gd name="T94" fmla="*/ 524 w 1872"/>
                    <a:gd name="T95" fmla="*/ 10 h 3229"/>
                    <a:gd name="T96" fmla="*/ 496 w 1872"/>
                    <a:gd name="T97" fmla="*/ 3 h 3229"/>
                    <a:gd name="T98" fmla="*/ 467 w 1872"/>
                    <a:gd name="T99" fmla="*/ 0 h 3229"/>
                    <a:gd name="T100" fmla="*/ 437 w 1872"/>
                    <a:gd name="T101" fmla="*/ 3 h 3229"/>
                    <a:gd name="T102" fmla="*/ 409 w 1872"/>
                    <a:gd name="T103" fmla="*/ 11 h 32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72"/>
                    <a:gd name="T157" fmla="*/ 0 h 3229"/>
                    <a:gd name="T158" fmla="*/ 1872 w 1872"/>
                    <a:gd name="T159" fmla="*/ 3229 h 32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72" h="3229">
                      <a:moveTo>
                        <a:pt x="1226" y="33"/>
                      </a:moveTo>
                      <a:lnTo>
                        <a:pt x="1102" y="101"/>
                      </a:lnTo>
                      <a:lnTo>
                        <a:pt x="1020" y="168"/>
                      </a:lnTo>
                      <a:lnTo>
                        <a:pt x="949" y="247"/>
                      </a:lnTo>
                      <a:lnTo>
                        <a:pt x="889" y="345"/>
                      </a:lnTo>
                      <a:lnTo>
                        <a:pt x="791" y="583"/>
                      </a:lnTo>
                      <a:lnTo>
                        <a:pt x="749" y="714"/>
                      </a:lnTo>
                      <a:lnTo>
                        <a:pt x="634" y="1248"/>
                      </a:lnTo>
                      <a:lnTo>
                        <a:pt x="505" y="1627"/>
                      </a:lnTo>
                      <a:lnTo>
                        <a:pt x="454" y="1734"/>
                      </a:lnTo>
                      <a:lnTo>
                        <a:pt x="420" y="1785"/>
                      </a:lnTo>
                      <a:lnTo>
                        <a:pt x="339" y="1871"/>
                      </a:lnTo>
                      <a:lnTo>
                        <a:pt x="189" y="1981"/>
                      </a:lnTo>
                      <a:lnTo>
                        <a:pt x="103" y="2063"/>
                      </a:lnTo>
                      <a:lnTo>
                        <a:pt x="73" y="2115"/>
                      </a:lnTo>
                      <a:lnTo>
                        <a:pt x="30" y="2237"/>
                      </a:lnTo>
                      <a:lnTo>
                        <a:pt x="16" y="2307"/>
                      </a:lnTo>
                      <a:lnTo>
                        <a:pt x="0" y="2454"/>
                      </a:lnTo>
                      <a:lnTo>
                        <a:pt x="12" y="2597"/>
                      </a:lnTo>
                      <a:lnTo>
                        <a:pt x="52" y="2731"/>
                      </a:lnTo>
                      <a:lnTo>
                        <a:pt x="121" y="2877"/>
                      </a:lnTo>
                      <a:lnTo>
                        <a:pt x="216" y="3015"/>
                      </a:lnTo>
                      <a:lnTo>
                        <a:pt x="301" y="3101"/>
                      </a:lnTo>
                      <a:lnTo>
                        <a:pt x="369" y="3144"/>
                      </a:lnTo>
                      <a:lnTo>
                        <a:pt x="438" y="3174"/>
                      </a:lnTo>
                      <a:lnTo>
                        <a:pt x="670" y="3223"/>
                      </a:lnTo>
                      <a:lnTo>
                        <a:pt x="773" y="3229"/>
                      </a:lnTo>
                      <a:lnTo>
                        <a:pt x="931" y="3217"/>
                      </a:lnTo>
                      <a:lnTo>
                        <a:pt x="980" y="3207"/>
                      </a:lnTo>
                      <a:lnTo>
                        <a:pt x="1074" y="3177"/>
                      </a:lnTo>
                      <a:lnTo>
                        <a:pt x="1120" y="3156"/>
                      </a:lnTo>
                      <a:lnTo>
                        <a:pt x="1199" y="3101"/>
                      </a:lnTo>
                      <a:lnTo>
                        <a:pt x="1272" y="3027"/>
                      </a:lnTo>
                      <a:lnTo>
                        <a:pt x="1343" y="2933"/>
                      </a:lnTo>
                      <a:lnTo>
                        <a:pt x="1494" y="2655"/>
                      </a:lnTo>
                      <a:lnTo>
                        <a:pt x="1684" y="2183"/>
                      </a:lnTo>
                      <a:lnTo>
                        <a:pt x="1744" y="1935"/>
                      </a:lnTo>
                      <a:lnTo>
                        <a:pt x="1829" y="1398"/>
                      </a:lnTo>
                      <a:lnTo>
                        <a:pt x="1872" y="927"/>
                      </a:lnTo>
                      <a:lnTo>
                        <a:pt x="1872" y="723"/>
                      </a:lnTo>
                      <a:lnTo>
                        <a:pt x="1854" y="427"/>
                      </a:lnTo>
                      <a:lnTo>
                        <a:pt x="1832" y="326"/>
                      </a:lnTo>
                      <a:lnTo>
                        <a:pt x="1799" y="245"/>
                      </a:lnTo>
                      <a:lnTo>
                        <a:pt x="1756" y="171"/>
                      </a:lnTo>
                      <a:lnTo>
                        <a:pt x="1702" y="110"/>
                      </a:lnTo>
                      <a:lnTo>
                        <a:pt x="1640" y="65"/>
                      </a:lnTo>
                      <a:lnTo>
                        <a:pt x="1607" y="45"/>
                      </a:lnTo>
                      <a:lnTo>
                        <a:pt x="1571" y="31"/>
                      </a:lnTo>
                      <a:lnTo>
                        <a:pt x="1488" y="9"/>
                      </a:lnTo>
                      <a:lnTo>
                        <a:pt x="1400" y="0"/>
                      </a:lnTo>
                      <a:lnTo>
                        <a:pt x="1312" y="9"/>
                      </a:lnTo>
                      <a:lnTo>
                        <a:pt x="1226" y="3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53" name="Freeform 88">
                  <a:extLst>
                    <a:ext uri="{FF2B5EF4-FFF2-40B4-BE49-F238E27FC236}">
                      <a16:creationId xmlns:a16="http://schemas.microsoft.com/office/drawing/2014/main" xmlns="" id="{CF8608D5-61A3-431C-8129-2D786F22F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1434"/>
                  <a:ext cx="663" cy="710"/>
                </a:xfrm>
                <a:custGeom>
                  <a:avLst/>
                  <a:gdLst>
                    <a:gd name="T0" fmla="*/ 610 w 1991"/>
                    <a:gd name="T1" fmla="*/ 7 h 2130"/>
                    <a:gd name="T2" fmla="*/ 476 w 1991"/>
                    <a:gd name="T3" fmla="*/ 92 h 2130"/>
                    <a:gd name="T4" fmla="*/ 385 w 1991"/>
                    <a:gd name="T5" fmla="*/ 175 h 2130"/>
                    <a:gd name="T6" fmla="*/ 238 w 1991"/>
                    <a:gd name="T7" fmla="*/ 417 h 2130"/>
                    <a:gd name="T8" fmla="*/ 186 w 1991"/>
                    <a:gd name="T9" fmla="*/ 544 h 2130"/>
                    <a:gd name="T10" fmla="*/ 151 w 1991"/>
                    <a:gd name="T11" fmla="*/ 608 h 2130"/>
                    <a:gd name="T12" fmla="*/ 124 w 1991"/>
                    <a:gd name="T13" fmla="*/ 627 h 2130"/>
                    <a:gd name="T14" fmla="*/ 72 w 1991"/>
                    <a:gd name="T15" fmla="*/ 643 h 2130"/>
                    <a:gd name="T16" fmla="*/ 18 w 1991"/>
                    <a:gd name="T17" fmla="*/ 642 h 2130"/>
                    <a:gd name="T18" fmla="*/ 7 w 1991"/>
                    <a:gd name="T19" fmla="*/ 651 h 2130"/>
                    <a:gd name="T20" fmla="*/ 0 w 1991"/>
                    <a:gd name="T21" fmla="*/ 690 h 2130"/>
                    <a:gd name="T22" fmla="*/ 4 w 1991"/>
                    <a:gd name="T23" fmla="*/ 705 h 2130"/>
                    <a:gd name="T24" fmla="*/ 16 w 1991"/>
                    <a:gd name="T25" fmla="*/ 710 h 2130"/>
                    <a:gd name="T26" fmla="*/ 104 w 1991"/>
                    <a:gd name="T27" fmla="*/ 679 h 2130"/>
                    <a:gd name="T28" fmla="*/ 119 w 1991"/>
                    <a:gd name="T29" fmla="*/ 672 h 2130"/>
                    <a:gd name="T30" fmla="*/ 138 w 1991"/>
                    <a:gd name="T31" fmla="*/ 658 h 2130"/>
                    <a:gd name="T32" fmla="*/ 149 w 1991"/>
                    <a:gd name="T33" fmla="*/ 657 h 2130"/>
                    <a:gd name="T34" fmla="*/ 160 w 1991"/>
                    <a:gd name="T35" fmla="*/ 664 h 2130"/>
                    <a:gd name="T36" fmla="*/ 183 w 1991"/>
                    <a:gd name="T37" fmla="*/ 690 h 2130"/>
                    <a:gd name="T38" fmla="*/ 200 w 1991"/>
                    <a:gd name="T39" fmla="*/ 697 h 2130"/>
                    <a:gd name="T40" fmla="*/ 264 w 1991"/>
                    <a:gd name="T41" fmla="*/ 696 h 2130"/>
                    <a:gd name="T42" fmla="*/ 313 w 1991"/>
                    <a:gd name="T43" fmla="*/ 687 h 2130"/>
                    <a:gd name="T44" fmla="*/ 319 w 1991"/>
                    <a:gd name="T45" fmla="*/ 681 h 2130"/>
                    <a:gd name="T46" fmla="*/ 313 w 1991"/>
                    <a:gd name="T47" fmla="*/ 666 h 2130"/>
                    <a:gd name="T48" fmla="*/ 286 w 1991"/>
                    <a:gd name="T49" fmla="*/ 645 h 2130"/>
                    <a:gd name="T50" fmla="*/ 235 w 1991"/>
                    <a:gd name="T51" fmla="*/ 637 h 2130"/>
                    <a:gd name="T52" fmla="*/ 219 w 1991"/>
                    <a:gd name="T53" fmla="*/ 629 h 2130"/>
                    <a:gd name="T54" fmla="*/ 216 w 1991"/>
                    <a:gd name="T55" fmla="*/ 621 h 2130"/>
                    <a:gd name="T56" fmla="*/ 218 w 1991"/>
                    <a:gd name="T57" fmla="*/ 598 h 2130"/>
                    <a:gd name="T58" fmla="*/ 272 w 1991"/>
                    <a:gd name="T59" fmla="*/ 475 h 2130"/>
                    <a:gd name="T60" fmla="*/ 404 w 1991"/>
                    <a:gd name="T61" fmla="*/ 279 h 2130"/>
                    <a:gd name="T62" fmla="*/ 447 w 1991"/>
                    <a:gd name="T63" fmla="*/ 235 h 2130"/>
                    <a:gd name="T64" fmla="*/ 594 w 1991"/>
                    <a:gd name="T65" fmla="*/ 162 h 2130"/>
                    <a:gd name="T66" fmla="*/ 626 w 1991"/>
                    <a:gd name="T67" fmla="*/ 138 h 2130"/>
                    <a:gd name="T68" fmla="*/ 646 w 1991"/>
                    <a:gd name="T69" fmla="*/ 105 h 2130"/>
                    <a:gd name="T70" fmla="*/ 663 w 1991"/>
                    <a:gd name="T71" fmla="*/ 27 h 2130"/>
                    <a:gd name="T72" fmla="*/ 657 w 1991"/>
                    <a:gd name="T73" fmla="*/ 4 h 2130"/>
                    <a:gd name="T74" fmla="*/ 640 w 1991"/>
                    <a:gd name="T75" fmla="*/ 0 h 213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991"/>
                    <a:gd name="T115" fmla="*/ 0 h 2130"/>
                    <a:gd name="T116" fmla="*/ 1991 w 1991"/>
                    <a:gd name="T117" fmla="*/ 2130 h 213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991" h="2130">
                      <a:moveTo>
                        <a:pt x="1881" y="6"/>
                      </a:moveTo>
                      <a:lnTo>
                        <a:pt x="1832" y="22"/>
                      </a:lnTo>
                      <a:lnTo>
                        <a:pt x="1671" y="104"/>
                      </a:lnTo>
                      <a:lnTo>
                        <a:pt x="1428" y="275"/>
                      </a:lnTo>
                      <a:lnTo>
                        <a:pt x="1291" y="391"/>
                      </a:lnTo>
                      <a:lnTo>
                        <a:pt x="1157" y="526"/>
                      </a:lnTo>
                      <a:lnTo>
                        <a:pt x="1038" y="678"/>
                      </a:lnTo>
                      <a:lnTo>
                        <a:pt x="715" y="1252"/>
                      </a:lnTo>
                      <a:lnTo>
                        <a:pt x="594" y="1526"/>
                      </a:lnTo>
                      <a:lnTo>
                        <a:pt x="560" y="1633"/>
                      </a:lnTo>
                      <a:lnTo>
                        <a:pt x="503" y="1762"/>
                      </a:lnTo>
                      <a:lnTo>
                        <a:pt x="454" y="1823"/>
                      </a:lnTo>
                      <a:lnTo>
                        <a:pt x="426" y="1847"/>
                      </a:lnTo>
                      <a:lnTo>
                        <a:pt x="372" y="1880"/>
                      </a:lnTo>
                      <a:lnTo>
                        <a:pt x="253" y="1926"/>
                      </a:lnTo>
                      <a:lnTo>
                        <a:pt x="216" y="1930"/>
                      </a:lnTo>
                      <a:lnTo>
                        <a:pt x="83" y="1922"/>
                      </a:lnTo>
                      <a:lnTo>
                        <a:pt x="55" y="1926"/>
                      </a:lnTo>
                      <a:lnTo>
                        <a:pt x="37" y="1936"/>
                      </a:lnTo>
                      <a:lnTo>
                        <a:pt x="22" y="1954"/>
                      </a:lnTo>
                      <a:lnTo>
                        <a:pt x="4" y="2005"/>
                      </a:lnTo>
                      <a:lnTo>
                        <a:pt x="0" y="2070"/>
                      </a:lnTo>
                      <a:lnTo>
                        <a:pt x="4" y="2096"/>
                      </a:lnTo>
                      <a:lnTo>
                        <a:pt x="12" y="2116"/>
                      </a:lnTo>
                      <a:lnTo>
                        <a:pt x="28" y="2128"/>
                      </a:lnTo>
                      <a:lnTo>
                        <a:pt x="49" y="2130"/>
                      </a:lnTo>
                      <a:lnTo>
                        <a:pt x="83" y="2124"/>
                      </a:lnTo>
                      <a:lnTo>
                        <a:pt x="311" y="2036"/>
                      </a:lnTo>
                      <a:lnTo>
                        <a:pt x="335" y="2023"/>
                      </a:lnTo>
                      <a:lnTo>
                        <a:pt x="356" y="2015"/>
                      </a:lnTo>
                      <a:lnTo>
                        <a:pt x="386" y="1990"/>
                      </a:lnTo>
                      <a:lnTo>
                        <a:pt x="414" y="1975"/>
                      </a:lnTo>
                      <a:lnTo>
                        <a:pt x="430" y="1972"/>
                      </a:lnTo>
                      <a:lnTo>
                        <a:pt x="448" y="1972"/>
                      </a:lnTo>
                      <a:lnTo>
                        <a:pt x="466" y="1978"/>
                      </a:lnTo>
                      <a:lnTo>
                        <a:pt x="481" y="1993"/>
                      </a:lnTo>
                      <a:lnTo>
                        <a:pt x="529" y="2051"/>
                      </a:lnTo>
                      <a:lnTo>
                        <a:pt x="551" y="2070"/>
                      </a:lnTo>
                      <a:lnTo>
                        <a:pt x="575" y="2082"/>
                      </a:lnTo>
                      <a:lnTo>
                        <a:pt x="602" y="2090"/>
                      </a:lnTo>
                      <a:lnTo>
                        <a:pt x="622" y="2094"/>
                      </a:lnTo>
                      <a:lnTo>
                        <a:pt x="792" y="2088"/>
                      </a:lnTo>
                      <a:lnTo>
                        <a:pt x="889" y="2072"/>
                      </a:lnTo>
                      <a:lnTo>
                        <a:pt x="941" y="2060"/>
                      </a:lnTo>
                      <a:lnTo>
                        <a:pt x="949" y="2054"/>
                      </a:lnTo>
                      <a:lnTo>
                        <a:pt x="959" y="2042"/>
                      </a:lnTo>
                      <a:lnTo>
                        <a:pt x="962" y="2029"/>
                      </a:lnTo>
                      <a:lnTo>
                        <a:pt x="941" y="1997"/>
                      </a:lnTo>
                      <a:lnTo>
                        <a:pt x="901" y="1963"/>
                      </a:lnTo>
                      <a:lnTo>
                        <a:pt x="858" y="1936"/>
                      </a:lnTo>
                      <a:lnTo>
                        <a:pt x="834" y="1926"/>
                      </a:lnTo>
                      <a:lnTo>
                        <a:pt x="707" y="1910"/>
                      </a:lnTo>
                      <a:lnTo>
                        <a:pt x="679" y="1902"/>
                      </a:lnTo>
                      <a:lnTo>
                        <a:pt x="658" y="1886"/>
                      </a:lnTo>
                      <a:lnTo>
                        <a:pt x="652" y="1874"/>
                      </a:lnTo>
                      <a:lnTo>
                        <a:pt x="648" y="1862"/>
                      </a:lnTo>
                      <a:lnTo>
                        <a:pt x="648" y="1831"/>
                      </a:lnTo>
                      <a:lnTo>
                        <a:pt x="654" y="1795"/>
                      </a:lnTo>
                      <a:lnTo>
                        <a:pt x="685" y="1703"/>
                      </a:lnTo>
                      <a:lnTo>
                        <a:pt x="816" y="1426"/>
                      </a:lnTo>
                      <a:lnTo>
                        <a:pt x="1114" y="965"/>
                      </a:lnTo>
                      <a:lnTo>
                        <a:pt x="1212" y="836"/>
                      </a:lnTo>
                      <a:lnTo>
                        <a:pt x="1272" y="769"/>
                      </a:lnTo>
                      <a:lnTo>
                        <a:pt x="1343" y="706"/>
                      </a:lnTo>
                      <a:lnTo>
                        <a:pt x="1442" y="638"/>
                      </a:lnTo>
                      <a:lnTo>
                        <a:pt x="1783" y="486"/>
                      </a:lnTo>
                      <a:lnTo>
                        <a:pt x="1838" y="452"/>
                      </a:lnTo>
                      <a:lnTo>
                        <a:pt x="1881" y="415"/>
                      </a:lnTo>
                      <a:lnTo>
                        <a:pt x="1899" y="394"/>
                      </a:lnTo>
                      <a:lnTo>
                        <a:pt x="1941" y="314"/>
                      </a:lnTo>
                      <a:lnTo>
                        <a:pt x="1979" y="193"/>
                      </a:lnTo>
                      <a:lnTo>
                        <a:pt x="1991" y="80"/>
                      </a:lnTo>
                      <a:lnTo>
                        <a:pt x="1985" y="40"/>
                      </a:lnTo>
                      <a:lnTo>
                        <a:pt x="1973" y="13"/>
                      </a:lnTo>
                      <a:lnTo>
                        <a:pt x="1951" y="0"/>
                      </a:lnTo>
                      <a:lnTo>
                        <a:pt x="1921" y="0"/>
                      </a:lnTo>
                      <a:lnTo>
                        <a:pt x="1881" y="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54" name="Freeform 89">
                  <a:extLst>
                    <a:ext uri="{FF2B5EF4-FFF2-40B4-BE49-F238E27FC236}">
                      <a16:creationId xmlns:a16="http://schemas.microsoft.com/office/drawing/2014/main" xmlns="" id="{A3739B74-5C1E-4021-8469-E51E831F6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1198"/>
                  <a:ext cx="893" cy="425"/>
                </a:xfrm>
                <a:custGeom>
                  <a:avLst/>
                  <a:gdLst>
                    <a:gd name="T0" fmla="*/ 675 w 2680"/>
                    <a:gd name="T1" fmla="*/ 22 h 1276"/>
                    <a:gd name="T2" fmla="*/ 638 w 2680"/>
                    <a:gd name="T3" fmla="*/ 118 h 1276"/>
                    <a:gd name="T4" fmla="*/ 639 w 2680"/>
                    <a:gd name="T5" fmla="*/ 142 h 1276"/>
                    <a:gd name="T6" fmla="*/ 634 w 2680"/>
                    <a:gd name="T7" fmla="*/ 173 h 1276"/>
                    <a:gd name="T8" fmla="*/ 613 w 2680"/>
                    <a:gd name="T9" fmla="*/ 204 h 1276"/>
                    <a:gd name="T10" fmla="*/ 517 w 2680"/>
                    <a:gd name="T11" fmla="*/ 312 h 1276"/>
                    <a:gd name="T12" fmla="*/ 492 w 2680"/>
                    <a:gd name="T13" fmla="*/ 326 h 1276"/>
                    <a:gd name="T14" fmla="*/ 461 w 2680"/>
                    <a:gd name="T15" fmla="*/ 326 h 1276"/>
                    <a:gd name="T16" fmla="*/ 197 w 2680"/>
                    <a:gd name="T17" fmla="*/ 220 h 1276"/>
                    <a:gd name="T18" fmla="*/ 85 w 2680"/>
                    <a:gd name="T19" fmla="*/ 207 h 1276"/>
                    <a:gd name="T20" fmla="*/ 44 w 2680"/>
                    <a:gd name="T21" fmla="*/ 213 h 1276"/>
                    <a:gd name="T22" fmla="*/ 25 w 2680"/>
                    <a:gd name="T23" fmla="*/ 228 h 1276"/>
                    <a:gd name="T24" fmla="*/ 14 w 2680"/>
                    <a:gd name="T25" fmla="*/ 248 h 1276"/>
                    <a:gd name="T26" fmla="*/ 0 w 2680"/>
                    <a:gd name="T27" fmla="*/ 336 h 1276"/>
                    <a:gd name="T28" fmla="*/ 4 w 2680"/>
                    <a:gd name="T29" fmla="*/ 358 h 1276"/>
                    <a:gd name="T30" fmla="*/ 11 w 2680"/>
                    <a:gd name="T31" fmla="*/ 365 h 1276"/>
                    <a:gd name="T32" fmla="*/ 26 w 2680"/>
                    <a:gd name="T33" fmla="*/ 369 h 1276"/>
                    <a:gd name="T34" fmla="*/ 137 w 2680"/>
                    <a:gd name="T35" fmla="*/ 347 h 1276"/>
                    <a:gd name="T36" fmla="*/ 238 w 2680"/>
                    <a:gd name="T37" fmla="*/ 319 h 1276"/>
                    <a:gd name="T38" fmla="*/ 331 w 2680"/>
                    <a:gd name="T39" fmla="*/ 336 h 1276"/>
                    <a:gd name="T40" fmla="*/ 446 w 2680"/>
                    <a:gd name="T41" fmla="*/ 396 h 1276"/>
                    <a:gd name="T42" fmla="*/ 521 w 2680"/>
                    <a:gd name="T43" fmla="*/ 425 h 1276"/>
                    <a:gd name="T44" fmla="*/ 536 w 2680"/>
                    <a:gd name="T45" fmla="*/ 423 h 1276"/>
                    <a:gd name="T46" fmla="*/ 545 w 2680"/>
                    <a:gd name="T47" fmla="*/ 413 h 1276"/>
                    <a:gd name="T48" fmla="*/ 554 w 2680"/>
                    <a:gd name="T49" fmla="*/ 378 h 1276"/>
                    <a:gd name="T50" fmla="*/ 566 w 2680"/>
                    <a:gd name="T51" fmla="*/ 350 h 1276"/>
                    <a:gd name="T52" fmla="*/ 632 w 2680"/>
                    <a:gd name="T53" fmla="*/ 268 h 1276"/>
                    <a:gd name="T54" fmla="*/ 650 w 2680"/>
                    <a:gd name="T55" fmla="*/ 264 h 1276"/>
                    <a:gd name="T56" fmla="*/ 664 w 2680"/>
                    <a:gd name="T57" fmla="*/ 270 h 1276"/>
                    <a:gd name="T58" fmla="*/ 672 w 2680"/>
                    <a:gd name="T59" fmla="*/ 278 h 1276"/>
                    <a:gd name="T60" fmla="*/ 737 w 2680"/>
                    <a:gd name="T61" fmla="*/ 368 h 1276"/>
                    <a:gd name="T62" fmla="*/ 761 w 2680"/>
                    <a:gd name="T63" fmla="*/ 381 h 1276"/>
                    <a:gd name="T64" fmla="*/ 790 w 2680"/>
                    <a:gd name="T65" fmla="*/ 382 h 1276"/>
                    <a:gd name="T66" fmla="*/ 799 w 2680"/>
                    <a:gd name="T67" fmla="*/ 377 h 1276"/>
                    <a:gd name="T68" fmla="*/ 805 w 2680"/>
                    <a:gd name="T69" fmla="*/ 358 h 1276"/>
                    <a:gd name="T70" fmla="*/ 801 w 2680"/>
                    <a:gd name="T71" fmla="*/ 328 h 1276"/>
                    <a:gd name="T72" fmla="*/ 765 w 2680"/>
                    <a:gd name="T73" fmla="*/ 296 h 1276"/>
                    <a:gd name="T74" fmla="*/ 746 w 2680"/>
                    <a:gd name="T75" fmla="*/ 280 h 1276"/>
                    <a:gd name="T76" fmla="*/ 711 w 2680"/>
                    <a:gd name="T77" fmla="*/ 253 h 1276"/>
                    <a:gd name="T78" fmla="*/ 709 w 2680"/>
                    <a:gd name="T79" fmla="*/ 246 h 1276"/>
                    <a:gd name="T80" fmla="*/ 715 w 2680"/>
                    <a:gd name="T81" fmla="*/ 238 h 1276"/>
                    <a:gd name="T82" fmla="*/ 730 w 2680"/>
                    <a:gd name="T83" fmla="*/ 232 h 1276"/>
                    <a:gd name="T84" fmla="*/ 743 w 2680"/>
                    <a:gd name="T85" fmla="*/ 234 h 1276"/>
                    <a:gd name="T86" fmla="*/ 849 w 2680"/>
                    <a:gd name="T87" fmla="*/ 309 h 1276"/>
                    <a:gd name="T88" fmla="*/ 864 w 2680"/>
                    <a:gd name="T89" fmla="*/ 314 h 1276"/>
                    <a:gd name="T90" fmla="*/ 872 w 2680"/>
                    <a:gd name="T91" fmla="*/ 311 h 1276"/>
                    <a:gd name="T92" fmla="*/ 890 w 2680"/>
                    <a:gd name="T93" fmla="*/ 290 h 1276"/>
                    <a:gd name="T94" fmla="*/ 893 w 2680"/>
                    <a:gd name="T95" fmla="*/ 276 h 1276"/>
                    <a:gd name="T96" fmla="*/ 885 w 2680"/>
                    <a:gd name="T97" fmla="*/ 259 h 1276"/>
                    <a:gd name="T98" fmla="*/ 855 w 2680"/>
                    <a:gd name="T99" fmla="*/ 237 h 1276"/>
                    <a:gd name="T100" fmla="*/ 755 w 2680"/>
                    <a:gd name="T101" fmla="*/ 207 h 1276"/>
                    <a:gd name="T102" fmla="*/ 722 w 2680"/>
                    <a:gd name="T103" fmla="*/ 192 h 1276"/>
                    <a:gd name="T104" fmla="*/ 707 w 2680"/>
                    <a:gd name="T105" fmla="*/ 176 h 1276"/>
                    <a:gd name="T106" fmla="*/ 696 w 2680"/>
                    <a:gd name="T107" fmla="*/ 144 h 1276"/>
                    <a:gd name="T108" fmla="*/ 701 w 2680"/>
                    <a:gd name="T109" fmla="*/ 115 h 1276"/>
                    <a:gd name="T110" fmla="*/ 747 w 2680"/>
                    <a:gd name="T111" fmla="*/ 16 h 1276"/>
                    <a:gd name="T112" fmla="*/ 746 w 2680"/>
                    <a:gd name="T113" fmla="*/ 5 h 1276"/>
                    <a:gd name="T114" fmla="*/ 728 w 2680"/>
                    <a:gd name="T115" fmla="*/ 0 h 1276"/>
                    <a:gd name="T116" fmla="*/ 698 w 2680"/>
                    <a:gd name="T117" fmla="*/ 4 h 1276"/>
                    <a:gd name="T118" fmla="*/ 682 w 2680"/>
                    <a:gd name="T119" fmla="*/ 14 h 127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680"/>
                    <a:gd name="T181" fmla="*/ 0 h 1276"/>
                    <a:gd name="T182" fmla="*/ 2680 w 2680"/>
                    <a:gd name="T183" fmla="*/ 1276 h 127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680" h="1276">
                      <a:moveTo>
                        <a:pt x="2048" y="43"/>
                      </a:moveTo>
                      <a:lnTo>
                        <a:pt x="2026" y="67"/>
                      </a:lnTo>
                      <a:lnTo>
                        <a:pt x="1971" y="174"/>
                      </a:lnTo>
                      <a:lnTo>
                        <a:pt x="1914" y="354"/>
                      </a:lnTo>
                      <a:lnTo>
                        <a:pt x="1911" y="379"/>
                      </a:lnTo>
                      <a:lnTo>
                        <a:pt x="1917" y="425"/>
                      </a:lnTo>
                      <a:lnTo>
                        <a:pt x="1917" y="470"/>
                      </a:lnTo>
                      <a:lnTo>
                        <a:pt x="1902" y="520"/>
                      </a:lnTo>
                      <a:lnTo>
                        <a:pt x="1886" y="547"/>
                      </a:lnTo>
                      <a:lnTo>
                        <a:pt x="1840" y="611"/>
                      </a:lnTo>
                      <a:lnTo>
                        <a:pt x="1664" y="797"/>
                      </a:lnTo>
                      <a:lnTo>
                        <a:pt x="1551" y="937"/>
                      </a:lnTo>
                      <a:lnTo>
                        <a:pt x="1518" y="961"/>
                      </a:lnTo>
                      <a:lnTo>
                        <a:pt x="1478" y="980"/>
                      </a:lnTo>
                      <a:lnTo>
                        <a:pt x="1436" y="986"/>
                      </a:lnTo>
                      <a:lnTo>
                        <a:pt x="1384" y="980"/>
                      </a:lnTo>
                      <a:lnTo>
                        <a:pt x="933" y="767"/>
                      </a:lnTo>
                      <a:lnTo>
                        <a:pt x="590" y="662"/>
                      </a:lnTo>
                      <a:lnTo>
                        <a:pt x="462" y="635"/>
                      </a:lnTo>
                      <a:lnTo>
                        <a:pt x="255" y="620"/>
                      </a:lnTo>
                      <a:lnTo>
                        <a:pt x="170" y="629"/>
                      </a:lnTo>
                      <a:lnTo>
                        <a:pt x="133" y="641"/>
                      </a:lnTo>
                      <a:lnTo>
                        <a:pt x="103" y="660"/>
                      </a:lnTo>
                      <a:lnTo>
                        <a:pt x="75" y="684"/>
                      </a:lnTo>
                      <a:lnTo>
                        <a:pt x="63" y="700"/>
                      </a:lnTo>
                      <a:lnTo>
                        <a:pt x="42" y="745"/>
                      </a:lnTo>
                      <a:lnTo>
                        <a:pt x="6" y="892"/>
                      </a:lnTo>
                      <a:lnTo>
                        <a:pt x="0" y="1010"/>
                      </a:lnTo>
                      <a:lnTo>
                        <a:pt x="6" y="1056"/>
                      </a:lnTo>
                      <a:lnTo>
                        <a:pt x="12" y="1075"/>
                      </a:lnTo>
                      <a:lnTo>
                        <a:pt x="21" y="1087"/>
                      </a:lnTo>
                      <a:lnTo>
                        <a:pt x="33" y="1096"/>
                      </a:lnTo>
                      <a:lnTo>
                        <a:pt x="45" y="1102"/>
                      </a:lnTo>
                      <a:lnTo>
                        <a:pt x="79" y="1109"/>
                      </a:lnTo>
                      <a:lnTo>
                        <a:pt x="170" y="1099"/>
                      </a:lnTo>
                      <a:lnTo>
                        <a:pt x="410" y="1042"/>
                      </a:lnTo>
                      <a:lnTo>
                        <a:pt x="669" y="961"/>
                      </a:lnTo>
                      <a:lnTo>
                        <a:pt x="715" y="959"/>
                      </a:lnTo>
                      <a:lnTo>
                        <a:pt x="806" y="965"/>
                      </a:lnTo>
                      <a:lnTo>
                        <a:pt x="994" y="1010"/>
                      </a:lnTo>
                      <a:lnTo>
                        <a:pt x="1159" y="1078"/>
                      </a:lnTo>
                      <a:lnTo>
                        <a:pt x="1339" y="1190"/>
                      </a:lnTo>
                      <a:lnTo>
                        <a:pt x="1506" y="1261"/>
                      </a:lnTo>
                      <a:lnTo>
                        <a:pt x="1563" y="1276"/>
                      </a:lnTo>
                      <a:lnTo>
                        <a:pt x="1588" y="1276"/>
                      </a:lnTo>
                      <a:lnTo>
                        <a:pt x="1610" y="1270"/>
                      </a:lnTo>
                      <a:lnTo>
                        <a:pt x="1624" y="1258"/>
                      </a:lnTo>
                      <a:lnTo>
                        <a:pt x="1636" y="1240"/>
                      </a:lnTo>
                      <a:lnTo>
                        <a:pt x="1646" y="1218"/>
                      </a:lnTo>
                      <a:lnTo>
                        <a:pt x="1662" y="1135"/>
                      </a:lnTo>
                      <a:lnTo>
                        <a:pt x="1670" y="1105"/>
                      </a:lnTo>
                      <a:lnTo>
                        <a:pt x="1698" y="1050"/>
                      </a:lnTo>
                      <a:lnTo>
                        <a:pt x="1804" y="892"/>
                      </a:lnTo>
                      <a:lnTo>
                        <a:pt x="1898" y="806"/>
                      </a:lnTo>
                      <a:lnTo>
                        <a:pt x="1935" y="794"/>
                      </a:lnTo>
                      <a:lnTo>
                        <a:pt x="1951" y="794"/>
                      </a:lnTo>
                      <a:lnTo>
                        <a:pt x="1971" y="800"/>
                      </a:lnTo>
                      <a:lnTo>
                        <a:pt x="1993" y="812"/>
                      </a:lnTo>
                      <a:lnTo>
                        <a:pt x="2005" y="821"/>
                      </a:lnTo>
                      <a:lnTo>
                        <a:pt x="2017" y="834"/>
                      </a:lnTo>
                      <a:lnTo>
                        <a:pt x="2187" y="1078"/>
                      </a:lnTo>
                      <a:lnTo>
                        <a:pt x="2212" y="1105"/>
                      </a:lnTo>
                      <a:lnTo>
                        <a:pt x="2236" y="1123"/>
                      </a:lnTo>
                      <a:lnTo>
                        <a:pt x="2285" y="1145"/>
                      </a:lnTo>
                      <a:lnTo>
                        <a:pt x="2333" y="1154"/>
                      </a:lnTo>
                      <a:lnTo>
                        <a:pt x="2371" y="1148"/>
                      </a:lnTo>
                      <a:lnTo>
                        <a:pt x="2385" y="1141"/>
                      </a:lnTo>
                      <a:lnTo>
                        <a:pt x="2397" y="1133"/>
                      </a:lnTo>
                      <a:lnTo>
                        <a:pt x="2407" y="1117"/>
                      </a:lnTo>
                      <a:lnTo>
                        <a:pt x="2416" y="1075"/>
                      </a:lnTo>
                      <a:lnTo>
                        <a:pt x="2416" y="1026"/>
                      </a:lnTo>
                      <a:lnTo>
                        <a:pt x="2404" y="986"/>
                      </a:lnTo>
                      <a:lnTo>
                        <a:pt x="2395" y="968"/>
                      </a:lnTo>
                      <a:lnTo>
                        <a:pt x="2297" y="888"/>
                      </a:lnTo>
                      <a:lnTo>
                        <a:pt x="2276" y="874"/>
                      </a:lnTo>
                      <a:lnTo>
                        <a:pt x="2240" y="842"/>
                      </a:lnTo>
                      <a:lnTo>
                        <a:pt x="2145" y="773"/>
                      </a:lnTo>
                      <a:lnTo>
                        <a:pt x="2135" y="761"/>
                      </a:lnTo>
                      <a:lnTo>
                        <a:pt x="2129" y="748"/>
                      </a:lnTo>
                      <a:lnTo>
                        <a:pt x="2129" y="739"/>
                      </a:lnTo>
                      <a:lnTo>
                        <a:pt x="2135" y="727"/>
                      </a:lnTo>
                      <a:lnTo>
                        <a:pt x="2145" y="714"/>
                      </a:lnTo>
                      <a:lnTo>
                        <a:pt x="2173" y="700"/>
                      </a:lnTo>
                      <a:lnTo>
                        <a:pt x="2191" y="696"/>
                      </a:lnTo>
                      <a:lnTo>
                        <a:pt x="2209" y="696"/>
                      </a:lnTo>
                      <a:lnTo>
                        <a:pt x="2230" y="702"/>
                      </a:lnTo>
                      <a:lnTo>
                        <a:pt x="2254" y="714"/>
                      </a:lnTo>
                      <a:lnTo>
                        <a:pt x="2547" y="928"/>
                      </a:lnTo>
                      <a:lnTo>
                        <a:pt x="2577" y="941"/>
                      </a:lnTo>
                      <a:lnTo>
                        <a:pt x="2593" y="943"/>
                      </a:lnTo>
                      <a:lnTo>
                        <a:pt x="2605" y="941"/>
                      </a:lnTo>
                      <a:lnTo>
                        <a:pt x="2617" y="935"/>
                      </a:lnTo>
                      <a:lnTo>
                        <a:pt x="2647" y="907"/>
                      </a:lnTo>
                      <a:lnTo>
                        <a:pt x="2672" y="870"/>
                      </a:lnTo>
                      <a:lnTo>
                        <a:pt x="2678" y="848"/>
                      </a:lnTo>
                      <a:lnTo>
                        <a:pt x="2680" y="830"/>
                      </a:lnTo>
                      <a:lnTo>
                        <a:pt x="2678" y="812"/>
                      </a:lnTo>
                      <a:lnTo>
                        <a:pt x="2656" y="779"/>
                      </a:lnTo>
                      <a:lnTo>
                        <a:pt x="2638" y="761"/>
                      </a:lnTo>
                      <a:lnTo>
                        <a:pt x="2567" y="712"/>
                      </a:lnTo>
                      <a:lnTo>
                        <a:pt x="2513" y="684"/>
                      </a:lnTo>
                      <a:lnTo>
                        <a:pt x="2266" y="620"/>
                      </a:lnTo>
                      <a:lnTo>
                        <a:pt x="2197" y="593"/>
                      </a:lnTo>
                      <a:lnTo>
                        <a:pt x="2167" y="575"/>
                      </a:lnTo>
                      <a:lnTo>
                        <a:pt x="2141" y="553"/>
                      </a:lnTo>
                      <a:lnTo>
                        <a:pt x="2121" y="528"/>
                      </a:lnTo>
                      <a:lnTo>
                        <a:pt x="2093" y="467"/>
                      </a:lnTo>
                      <a:lnTo>
                        <a:pt x="2090" y="431"/>
                      </a:lnTo>
                      <a:lnTo>
                        <a:pt x="2093" y="391"/>
                      </a:lnTo>
                      <a:lnTo>
                        <a:pt x="2105" y="346"/>
                      </a:lnTo>
                      <a:lnTo>
                        <a:pt x="2236" y="65"/>
                      </a:lnTo>
                      <a:lnTo>
                        <a:pt x="2242" y="47"/>
                      </a:lnTo>
                      <a:lnTo>
                        <a:pt x="2242" y="28"/>
                      </a:lnTo>
                      <a:lnTo>
                        <a:pt x="2240" y="16"/>
                      </a:lnTo>
                      <a:lnTo>
                        <a:pt x="2227" y="7"/>
                      </a:lnTo>
                      <a:lnTo>
                        <a:pt x="2185" y="0"/>
                      </a:lnTo>
                      <a:lnTo>
                        <a:pt x="2157" y="0"/>
                      </a:lnTo>
                      <a:lnTo>
                        <a:pt x="2096" y="13"/>
                      </a:lnTo>
                      <a:lnTo>
                        <a:pt x="2072" y="25"/>
                      </a:lnTo>
                      <a:lnTo>
                        <a:pt x="2048" y="4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9331" name="Freeform 90">
                <a:extLst>
                  <a:ext uri="{FF2B5EF4-FFF2-40B4-BE49-F238E27FC236}">
                    <a16:creationId xmlns:a16="http://schemas.microsoft.com/office/drawing/2014/main" xmlns="" id="{84C8B4A7-28EA-49EB-A430-28F4A51CC7C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22" y="2064"/>
                <a:ext cx="545" cy="1189"/>
              </a:xfrm>
              <a:custGeom>
                <a:avLst/>
                <a:gdLst>
                  <a:gd name="T0" fmla="*/ 141 w 1455"/>
                  <a:gd name="T1" fmla="*/ 0 h 3567"/>
                  <a:gd name="T2" fmla="*/ 131 w 1455"/>
                  <a:gd name="T3" fmla="*/ 2 h 3567"/>
                  <a:gd name="T4" fmla="*/ 124 w 1455"/>
                  <a:gd name="T5" fmla="*/ 10 h 3567"/>
                  <a:gd name="T6" fmla="*/ 121 w 1455"/>
                  <a:gd name="T7" fmla="*/ 102 h 3567"/>
                  <a:gd name="T8" fmla="*/ 115 w 1455"/>
                  <a:gd name="T9" fmla="*/ 165 h 3567"/>
                  <a:gd name="T10" fmla="*/ 111 w 1455"/>
                  <a:gd name="T11" fmla="*/ 175 h 3567"/>
                  <a:gd name="T12" fmla="*/ 103 w 1455"/>
                  <a:gd name="T13" fmla="*/ 176 h 3567"/>
                  <a:gd name="T14" fmla="*/ 87 w 1455"/>
                  <a:gd name="T15" fmla="*/ 164 h 3567"/>
                  <a:gd name="T16" fmla="*/ 73 w 1455"/>
                  <a:gd name="T17" fmla="*/ 141 h 3567"/>
                  <a:gd name="T18" fmla="*/ 63 w 1455"/>
                  <a:gd name="T19" fmla="*/ 46 h 3567"/>
                  <a:gd name="T20" fmla="*/ 60 w 1455"/>
                  <a:gd name="T21" fmla="*/ 38 h 3567"/>
                  <a:gd name="T22" fmla="*/ 50 w 1455"/>
                  <a:gd name="T23" fmla="*/ 29 h 3567"/>
                  <a:gd name="T24" fmla="*/ 39 w 1455"/>
                  <a:gd name="T25" fmla="*/ 27 h 3567"/>
                  <a:gd name="T26" fmla="*/ 28 w 1455"/>
                  <a:gd name="T27" fmla="*/ 31 h 3567"/>
                  <a:gd name="T28" fmla="*/ 18 w 1455"/>
                  <a:gd name="T29" fmla="*/ 38 h 3567"/>
                  <a:gd name="T30" fmla="*/ 4 w 1455"/>
                  <a:gd name="T31" fmla="*/ 62 h 3567"/>
                  <a:gd name="T32" fmla="*/ 0 w 1455"/>
                  <a:gd name="T33" fmla="*/ 79 h 3567"/>
                  <a:gd name="T34" fmla="*/ 8 w 1455"/>
                  <a:gd name="T35" fmla="*/ 123 h 3567"/>
                  <a:gd name="T36" fmla="*/ 49 w 1455"/>
                  <a:gd name="T37" fmla="*/ 202 h 3567"/>
                  <a:gd name="T38" fmla="*/ 66 w 1455"/>
                  <a:gd name="T39" fmla="*/ 217 h 3567"/>
                  <a:gd name="T40" fmla="*/ 106 w 1455"/>
                  <a:gd name="T41" fmla="*/ 234 h 3567"/>
                  <a:gd name="T42" fmla="*/ 121 w 1455"/>
                  <a:gd name="T43" fmla="*/ 251 h 3567"/>
                  <a:gd name="T44" fmla="*/ 171 w 1455"/>
                  <a:gd name="T45" fmla="*/ 518 h 3567"/>
                  <a:gd name="T46" fmla="*/ 259 w 1455"/>
                  <a:gd name="T47" fmla="*/ 833 h 3567"/>
                  <a:gd name="T48" fmla="*/ 366 w 1455"/>
                  <a:gd name="T49" fmla="*/ 1050 h 3567"/>
                  <a:gd name="T50" fmla="*/ 445 w 1455"/>
                  <a:gd name="T51" fmla="*/ 1153 h 3567"/>
                  <a:gd name="T52" fmla="*/ 488 w 1455"/>
                  <a:gd name="T53" fmla="*/ 1186 h 3567"/>
                  <a:gd name="T54" fmla="*/ 504 w 1455"/>
                  <a:gd name="T55" fmla="*/ 1189 h 3567"/>
                  <a:gd name="T56" fmla="*/ 517 w 1455"/>
                  <a:gd name="T57" fmla="*/ 1186 h 3567"/>
                  <a:gd name="T58" fmla="*/ 532 w 1455"/>
                  <a:gd name="T59" fmla="*/ 1177 h 3567"/>
                  <a:gd name="T60" fmla="*/ 545 w 1455"/>
                  <a:gd name="T61" fmla="*/ 1147 h 3567"/>
                  <a:gd name="T62" fmla="*/ 539 w 1455"/>
                  <a:gd name="T63" fmla="*/ 1124 h 3567"/>
                  <a:gd name="T64" fmla="*/ 402 w 1455"/>
                  <a:gd name="T65" fmla="*/ 952 h 3567"/>
                  <a:gd name="T66" fmla="*/ 333 w 1455"/>
                  <a:gd name="T67" fmla="*/ 832 h 3567"/>
                  <a:gd name="T68" fmla="*/ 198 w 1455"/>
                  <a:gd name="T69" fmla="*/ 429 h 3567"/>
                  <a:gd name="T70" fmla="*/ 193 w 1455"/>
                  <a:gd name="T71" fmla="*/ 323 h 3567"/>
                  <a:gd name="T72" fmla="*/ 210 w 1455"/>
                  <a:gd name="T73" fmla="*/ 254 h 3567"/>
                  <a:gd name="T74" fmla="*/ 242 w 1455"/>
                  <a:gd name="T75" fmla="*/ 219 h 3567"/>
                  <a:gd name="T76" fmla="*/ 309 w 1455"/>
                  <a:gd name="T77" fmla="*/ 169 h 3567"/>
                  <a:gd name="T78" fmla="*/ 325 w 1455"/>
                  <a:gd name="T79" fmla="*/ 128 h 3567"/>
                  <a:gd name="T80" fmla="*/ 324 w 1455"/>
                  <a:gd name="T81" fmla="*/ 112 h 3567"/>
                  <a:gd name="T82" fmla="*/ 319 w 1455"/>
                  <a:gd name="T83" fmla="*/ 102 h 3567"/>
                  <a:gd name="T84" fmla="*/ 310 w 1455"/>
                  <a:gd name="T85" fmla="*/ 98 h 3567"/>
                  <a:gd name="T86" fmla="*/ 286 w 1455"/>
                  <a:gd name="T87" fmla="*/ 101 h 3567"/>
                  <a:gd name="T88" fmla="*/ 261 w 1455"/>
                  <a:gd name="T89" fmla="*/ 114 h 3567"/>
                  <a:gd name="T90" fmla="*/ 203 w 1455"/>
                  <a:gd name="T91" fmla="*/ 194 h 3567"/>
                  <a:gd name="T92" fmla="*/ 196 w 1455"/>
                  <a:gd name="T93" fmla="*/ 199 h 3567"/>
                  <a:gd name="T94" fmla="*/ 185 w 1455"/>
                  <a:gd name="T95" fmla="*/ 200 h 3567"/>
                  <a:gd name="T96" fmla="*/ 173 w 1455"/>
                  <a:gd name="T97" fmla="*/ 192 h 3567"/>
                  <a:gd name="T98" fmla="*/ 166 w 1455"/>
                  <a:gd name="T99" fmla="*/ 179 h 3567"/>
                  <a:gd name="T100" fmla="*/ 166 w 1455"/>
                  <a:gd name="T101" fmla="*/ 141 h 3567"/>
                  <a:gd name="T102" fmla="*/ 190 w 1455"/>
                  <a:gd name="T103" fmla="*/ 62 h 3567"/>
                  <a:gd name="T104" fmla="*/ 175 w 1455"/>
                  <a:gd name="T105" fmla="*/ 21 h 3567"/>
                  <a:gd name="T106" fmla="*/ 162 w 1455"/>
                  <a:gd name="T107" fmla="*/ 7 h 35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5"/>
                  <a:gd name="T163" fmla="*/ 0 h 3567"/>
                  <a:gd name="T164" fmla="*/ 1455 w 1455"/>
                  <a:gd name="T165" fmla="*/ 3567 h 35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5" h="3567">
                    <a:moveTo>
                      <a:pt x="408" y="7"/>
                    </a:moveTo>
                    <a:lnTo>
                      <a:pt x="377" y="0"/>
                    </a:lnTo>
                    <a:lnTo>
                      <a:pt x="365" y="0"/>
                    </a:lnTo>
                    <a:lnTo>
                      <a:pt x="351" y="7"/>
                    </a:lnTo>
                    <a:lnTo>
                      <a:pt x="341" y="15"/>
                    </a:lnTo>
                    <a:lnTo>
                      <a:pt x="332" y="31"/>
                    </a:lnTo>
                    <a:lnTo>
                      <a:pt x="326" y="52"/>
                    </a:lnTo>
                    <a:lnTo>
                      <a:pt x="323" y="306"/>
                    </a:lnTo>
                    <a:lnTo>
                      <a:pt x="311" y="470"/>
                    </a:lnTo>
                    <a:lnTo>
                      <a:pt x="308" y="494"/>
                    </a:lnTo>
                    <a:lnTo>
                      <a:pt x="302" y="513"/>
                    </a:lnTo>
                    <a:lnTo>
                      <a:pt x="296" y="525"/>
                    </a:lnTo>
                    <a:lnTo>
                      <a:pt x="286" y="528"/>
                    </a:lnTo>
                    <a:lnTo>
                      <a:pt x="274" y="528"/>
                    </a:lnTo>
                    <a:lnTo>
                      <a:pt x="258" y="519"/>
                    </a:lnTo>
                    <a:lnTo>
                      <a:pt x="232" y="492"/>
                    </a:lnTo>
                    <a:lnTo>
                      <a:pt x="204" y="448"/>
                    </a:lnTo>
                    <a:lnTo>
                      <a:pt x="195" y="424"/>
                    </a:lnTo>
                    <a:lnTo>
                      <a:pt x="189" y="393"/>
                    </a:lnTo>
                    <a:lnTo>
                      <a:pt x="167" y="138"/>
                    </a:lnTo>
                    <a:lnTo>
                      <a:pt x="161" y="126"/>
                    </a:lnTo>
                    <a:lnTo>
                      <a:pt x="159" y="114"/>
                    </a:lnTo>
                    <a:lnTo>
                      <a:pt x="149" y="98"/>
                    </a:lnTo>
                    <a:lnTo>
                      <a:pt x="134" y="86"/>
                    </a:lnTo>
                    <a:lnTo>
                      <a:pt x="119" y="82"/>
                    </a:lnTo>
                    <a:lnTo>
                      <a:pt x="104" y="82"/>
                    </a:lnTo>
                    <a:lnTo>
                      <a:pt x="88" y="86"/>
                    </a:lnTo>
                    <a:lnTo>
                      <a:pt x="74" y="92"/>
                    </a:lnTo>
                    <a:lnTo>
                      <a:pt x="62" y="100"/>
                    </a:lnTo>
                    <a:lnTo>
                      <a:pt x="48" y="114"/>
                    </a:lnTo>
                    <a:lnTo>
                      <a:pt x="18" y="162"/>
                    </a:lnTo>
                    <a:lnTo>
                      <a:pt x="12" y="187"/>
                    </a:lnTo>
                    <a:lnTo>
                      <a:pt x="3" y="211"/>
                    </a:lnTo>
                    <a:lnTo>
                      <a:pt x="0" y="238"/>
                    </a:lnTo>
                    <a:lnTo>
                      <a:pt x="3" y="296"/>
                    </a:lnTo>
                    <a:lnTo>
                      <a:pt x="22" y="369"/>
                    </a:lnTo>
                    <a:lnTo>
                      <a:pt x="74" y="498"/>
                    </a:lnTo>
                    <a:lnTo>
                      <a:pt x="131" y="607"/>
                    </a:lnTo>
                    <a:lnTo>
                      <a:pt x="153" y="632"/>
                    </a:lnTo>
                    <a:lnTo>
                      <a:pt x="177" y="650"/>
                    </a:lnTo>
                    <a:lnTo>
                      <a:pt x="232" y="674"/>
                    </a:lnTo>
                    <a:lnTo>
                      <a:pt x="284" y="702"/>
                    </a:lnTo>
                    <a:lnTo>
                      <a:pt x="304" y="723"/>
                    </a:lnTo>
                    <a:lnTo>
                      <a:pt x="323" y="754"/>
                    </a:lnTo>
                    <a:lnTo>
                      <a:pt x="338" y="790"/>
                    </a:lnTo>
                    <a:lnTo>
                      <a:pt x="456" y="1554"/>
                    </a:lnTo>
                    <a:lnTo>
                      <a:pt x="517" y="1868"/>
                    </a:lnTo>
                    <a:lnTo>
                      <a:pt x="691" y="2499"/>
                    </a:lnTo>
                    <a:lnTo>
                      <a:pt x="797" y="2796"/>
                    </a:lnTo>
                    <a:lnTo>
                      <a:pt x="977" y="3150"/>
                    </a:lnTo>
                    <a:lnTo>
                      <a:pt x="1114" y="3363"/>
                    </a:lnTo>
                    <a:lnTo>
                      <a:pt x="1187" y="3460"/>
                    </a:lnTo>
                    <a:lnTo>
                      <a:pt x="1251" y="3525"/>
                    </a:lnTo>
                    <a:lnTo>
                      <a:pt x="1302" y="3559"/>
                    </a:lnTo>
                    <a:lnTo>
                      <a:pt x="1324" y="3565"/>
                    </a:lnTo>
                    <a:lnTo>
                      <a:pt x="1345" y="3567"/>
                    </a:lnTo>
                    <a:lnTo>
                      <a:pt x="1363" y="3565"/>
                    </a:lnTo>
                    <a:lnTo>
                      <a:pt x="1381" y="3559"/>
                    </a:lnTo>
                    <a:lnTo>
                      <a:pt x="1403" y="3546"/>
                    </a:lnTo>
                    <a:lnTo>
                      <a:pt x="1421" y="3531"/>
                    </a:lnTo>
                    <a:lnTo>
                      <a:pt x="1440" y="3510"/>
                    </a:lnTo>
                    <a:lnTo>
                      <a:pt x="1455" y="3442"/>
                    </a:lnTo>
                    <a:lnTo>
                      <a:pt x="1452" y="3421"/>
                    </a:lnTo>
                    <a:lnTo>
                      <a:pt x="1440" y="3372"/>
                    </a:lnTo>
                    <a:lnTo>
                      <a:pt x="1395" y="3284"/>
                    </a:lnTo>
                    <a:lnTo>
                      <a:pt x="1072" y="2857"/>
                    </a:lnTo>
                    <a:lnTo>
                      <a:pt x="943" y="2630"/>
                    </a:lnTo>
                    <a:lnTo>
                      <a:pt x="888" y="2497"/>
                    </a:lnTo>
                    <a:lnTo>
                      <a:pt x="664" y="1834"/>
                    </a:lnTo>
                    <a:lnTo>
                      <a:pt x="529" y="1288"/>
                    </a:lnTo>
                    <a:lnTo>
                      <a:pt x="512" y="1108"/>
                    </a:lnTo>
                    <a:lnTo>
                      <a:pt x="515" y="968"/>
                    </a:lnTo>
                    <a:lnTo>
                      <a:pt x="535" y="848"/>
                    </a:lnTo>
                    <a:lnTo>
                      <a:pt x="561" y="763"/>
                    </a:lnTo>
                    <a:lnTo>
                      <a:pt x="606" y="696"/>
                    </a:lnTo>
                    <a:lnTo>
                      <a:pt x="646" y="656"/>
                    </a:lnTo>
                    <a:lnTo>
                      <a:pt x="801" y="537"/>
                    </a:lnTo>
                    <a:lnTo>
                      <a:pt x="825" y="507"/>
                    </a:lnTo>
                    <a:lnTo>
                      <a:pt x="856" y="446"/>
                    </a:lnTo>
                    <a:lnTo>
                      <a:pt x="868" y="385"/>
                    </a:lnTo>
                    <a:lnTo>
                      <a:pt x="868" y="360"/>
                    </a:lnTo>
                    <a:lnTo>
                      <a:pt x="864" y="336"/>
                    </a:lnTo>
                    <a:lnTo>
                      <a:pt x="858" y="318"/>
                    </a:lnTo>
                    <a:lnTo>
                      <a:pt x="852" y="306"/>
                    </a:lnTo>
                    <a:lnTo>
                      <a:pt x="843" y="296"/>
                    </a:lnTo>
                    <a:lnTo>
                      <a:pt x="828" y="294"/>
                    </a:lnTo>
                    <a:lnTo>
                      <a:pt x="789" y="296"/>
                    </a:lnTo>
                    <a:lnTo>
                      <a:pt x="763" y="302"/>
                    </a:lnTo>
                    <a:lnTo>
                      <a:pt x="743" y="312"/>
                    </a:lnTo>
                    <a:lnTo>
                      <a:pt x="697" y="342"/>
                    </a:lnTo>
                    <a:lnTo>
                      <a:pt x="676" y="367"/>
                    </a:lnTo>
                    <a:lnTo>
                      <a:pt x="541" y="583"/>
                    </a:lnTo>
                    <a:lnTo>
                      <a:pt x="533" y="592"/>
                    </a:lnTo>
                    <a:lnTo>
                      <a:pt x="523" y="598"/>
                    </a:lnTo>
                    <a:lnTo>
                      <a:pt x="508" y="604"/>
                    </a:lnTo>
                    <a:lnTo>
                      <a:pt x="494" y="601"/>
                    </a:lnTo>
                    <a:lnTo>
                      <a:pt x="478" y="592"/>
                    </a:lnTo>
                    <a:lnTo>
                      <a:pt x="462" y="577"/>
                    </a:lnTo>
                    <a:lnTo>
                      <a:pt x="450" y="559"/>
                    </a:lnTo>
                    <a:lnTo>
                      <a:pt x="442" y="537"/>
                    </a:lnTo>
                    <a:lnTo>
                      <a:pt x="432" y="488"/>
                    </a:lnTo>
                    <a:lnTo>
                      <a:pt x="442" y="424"/>
                    </a:lnTo>
                    <a:lnTo>
                      <a:pt x="502" y="220"/>
                    </a:lnTo>
                    <a:lnTo>
                      <a:pt x="506" y="187"/>
                    </a:lnTo>
                    <a:lnTo>
                      <a:pt x="500" y="132"/>
                    </a:lnTo>
                    <a:lnTo>
                      <a:pt x="468" y="64"/>
                    </a:lnTo>
                    <a:lnTo>
                      <a:pt x="456" y="46"/>
                    </a:lnTo>
                    <a:lnTo>
                      <a:pt x="432" y="21"/>
                    </a:lnTo>
                    <a:lnTo>
                      <a:pt x="408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32" name="Freeform 91">
                <a:extLst>
                  <a:ext uri="{FF2B5EF4-FFF2-40B4-BE49-F238E27FC236}">
                    <a16:creationId xmlns:a16="http://schemas.microsoft.com/office/drawing/2014/main" xmlns="" id="{FF2BD2C1-5B7E-4E35-B4F8-9FABFB6EE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2304"/>
                <a:ext cx="546" cy="1189"/>
              </a:xfrm>
              <a:custGeom>
                <a:avLst/>
                <a:gdLst>
                  <a:gd name="T0" fmla="*/ 141 w 1455"/>
                  <a:gd name="T1" fmla="*/ 0 h 3567"/>
                  <a:gd name="T2" fmla="*/ 132 w 1455"/>
                  <a:gd name="T3" fmla="*/ 2 h 3567"/>
                  <a:gd name="T4" fmla="*/ 125 w 1455"/>
                  <a:gd name="T5" fmla="*/ 10 h 3567"/>
                  <a:gd name="T6" fmla="*/ 121 w 1455"/>
                  <a:gd name="T7" fmla="*/ 102 h 3567"/>
                  <a:gd name="T8" fmla="*/ 116 w 1455"/>
                  <a:gd name="T9" fmla="*/ 165 h 3567"/>
                  <a:gd name="T10" fmla="*/ 111 w 1455"/>
                  <a:gd name="T11" fmla="*/ 175 h 3567"/>
                  <a:gd name="T12" fmla="*/ 103 w 1455"/>
                  <a:gd name="T13" fmla="*/ 176 h 3567"/>
                  <a:gd name="T14" fmla="*/ 87 w 1455"/>
                  <a:gd name="T15" fmla="*/ 164 h 3567"/>
                  <a:gd name="T16" fmla="*/ 73 w 1455"/>
                  <a:gd name="T17" fmla="*/ 141 h 3567"/>
                  <a:gd name="T18" fmla="*/ 63 w 1455"/>
                  <a:gd name="T19" fmla="*/ 46 h 3567"/>
                  <a:gd name="T20" fmla="*/ 60 w 1455"/>
                  <a:gd name="T21" fmla="*/ 38 h 3567"/>
                  <a:gd name="T22" fmla="*/ 50 w 1455"/>
                  <a:gd name="T23" fmla="*/ 29 h 3567"/>
                  <a:gd name="T24" fmla="*/ 39 w 1455"/>
                  <a:gd name="T25" fmla="*/ 27 h 3567"/>
                  <a:gd name="T26" fmla="*/ 28 w 1455"/>
                  <a:gd name="T27" fmla="*/ 31 h 3567"/>
                  <a:gd name="T28" fmla="*/ 18 w 1455"/>
                  <a:gd name="T29" fmla="*/ 38 h 3567"/>
                  <a:gd name="T30" fmla="*/ 5 w 1455"/>
                  <a:gd name="T31" fmla="*/ 62 h 3567"/>
                  <a:gd name="T32" fmla="*/ 0 w 1455"/>
                  <a:gd name="T33" fmla="*/ 79 h 3567"/>
                  <a:gd name="T34" fmla="*/ 8 w 1455"/>
                  <a:gd name="T35" fmla="*/ 123 h 3567"/>
                  <a:gd name="T36" fmla="*/ 49 w 1455"/>
                  <a:gd name="T37" fmla="*/ 202 h 3567"/>
                  <a:gd name="T38" fmla="*/ 66 w 1455"/>
                  <a:gd name="T39" fmla="*/ 217 h 3567"/>
                  <a:gd name="T40" fmla="*/ 107 w 1455"/>
                  <a:gd name="T41" fmla="*/ 234 h 3567"/>
                  <a:gd name="T42" fmla="*/ 121 w 1455"/>
                  <a:gd name="T43" fmla="*/ 251 h 3567"/>
                  <a:gd name="T44" fmla="*/ 171 w 1455"/>
                  <a:gd name="T45" fmla="*/ 518 h 3567"/>
                  <a:gd name="T46" fmla="*/ 259 w 1455"/>
                  <a:gd name="T47" fmla="*/ 833 h 3567"/>
                  <a:gd name="T48" fmla="*/ 367 w 1455"/>
                  <a:gd name="T49" fmla="*/ 1050 h 3567"/>
                  <a:gd name="T50" fmla="*/ 445 w 1455"/>
                  <a:gd name="T51" fmla="*/ 1153 h 3567"/>
                  <a:gd name="T52" fmla="*/ 489 w 1455"/>
                  <a:gd name="T53" fmla="*/ 1186 h 3567"/>
                  <a:gd name="T54" fmla="*/ 505 w 1455"/>
                  <a:gd name="T55" fmla="*/ 1189 h 3567"/>
                  <a:gd name="T56" fmla="*/ 518 w 1455"/>
                  <a:gd name="T57" fmla="*/ 1186 h 3567"/>
                  <a:gd name="T58" fmla="*/ 533 w 1455"/>
                  <a:gd name="T59" fmla="*/ 1177 h 3567"/>
                  <a:gd name="T60" fmla="*/ 546 w 1455"/>
                  <a:gd name="T61" fmla="*/ 1147 h 3567"/>
                  <a:gd name="T62" fmla="*/ 540 w 1455"/>
                  <a:gd name="T63" fmla="*/ 1124 h 3567"/>
                  <a:gd name="T64" fmla="*/ 402 w 1455"/>
                  <a:gd name="T65" fmla="*/ 952 h 3567"/>
                  <a:gd name="T66" fmla="*/ 333 w 1455"/>
                  <a:gd name="T67" fmla="*/ 832 h 3567"/>
                  <a:gd name="T68" fmla="*/ 199 w 1455"/>
                  <a:gd name="T69" fmla="*/ 429 h 3567"/>
                  <a:gd name="T70" fmla="*/ 193 w 1455"/>
                  <a:gd name="T71" fmla="*/ 323 h 3567"/>
                  <a:gd name="T72" fmla="*/ 211 w 1455"/>
                  <a:gd name="T73" fmla="*/ 254 h 3567"/>
                  <a:gd name="T74" fmla="*/ 242 w 1455"/>
                  <a:gd name="T75" fmla="*/ 219 h 3567"/>
                  <a:gd name="T76" fmla="*/ 310 w 1455"/>
                  <a:gd name="T77" fmla="*/ 169 h 3567"/>
                  <a:gd name="T78" fmla="*/ 326 w 1455"/>
                  <a:gd name="T79" fmla="*/ 128 h 3567"/>
                  <a:gd name="T80" fmla="*/ 324 w 1455"/>
                  <a:gd name="T81" fmla="*/ 112 h 3567"/>
                  <a:gd name="T82" fmla="*/ 320 w 1455"/>
                  <a:gd name="T83" fmla="*/ 102 h 3567"/>
                  <a:gd name="T84" fmla="*/ 311 w 1455"/>
                  <a:gd name="T85" fmla="*/ 98 h 3567"/>
                  <a:gd name="T86" fmla="*/ 286 w 1455"/>
                  <a:gd name="T87" fmla="*/ 101 h 3567"/>
                  <a:gd name="T88" fmla="*/ 262 w 1455"/>
                  <a:gd name="T89" fmla="*/ 114 h 3567"/>
                  <a:gd name="T90" fmla="*/ 203 w 1455"/>
                  <a:gd name="T91" fmla="*/ 194 h 3567"/>
                  <a:gd name="T92" fmla="*/ 196 w 1455"/>
                  <a:gd name="T93" fmla="*/ 199 h 3567"/>
                  <a:gd name="T94" fmla="*/ 185 w 1455"/>
                  <a:gd name="T95" fmla="*/ 200 h 3567"/>
                  <a:gd name="T96" fmla="*/ 173 w 1455"/>
                  <a:gd name="T97" fmla="*/ 192 h 3567"/>
                  <a:gd name="T98" fmla="*/ 166 w 1455"/>
                  <a:gd name="T99" fmla="*/ 179 h 3567"/>
                  <a:gd name="T100" fmla="*/ 166 w 1455"/>
                  <a:gd name="T101" fmla="*/ 141 h 3567"/>
                  <a:gd name="T102" fmla="*/ 190 w 1455"/>
                  <a:gd name="T103" fmla="*/ 62 h 3567"/>
                  <a:gd name="T104" fmla="*/ 176 w 1455"/>
                  <a:gd name="T105" fmla="*/ 21 h 3567"/>
                  <a:gd name="T106" fmla="*/ 162 w 1455"/>
                  <a:gd name="T107" fmla="*/ 7 h 35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5"/>
                  <a:gd name="T163" fmla="*/ 0 h 3567"/>
                  <a:gd name="T164" fmla="*/ 1455 w 1455"/>
                  <a:gd name="T165" fmla="*/ 3567 h 35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5" h="3567">
                    <a:moveTo>
                      <a:pt x="408" y="7"/>
                    </a:moveTo>
                    <a:lnTo>
                      <a:pt x="377" y="0"/>
                    </a:lnTo>
                    <a:lnTo>
                      <a:pt x="365" y="0"/>
                    </a:lnTo>
                    <a:lnTo>
                      <a:pt x="351" y="7"/>
                    </a:lnTo>
                    <a:lnTo>
                      <a:pt x="341" y="15"/>
                    </a:lnTo>
                    <a:lnTo>
                      <a:pt x="332" y="31"/>
                    </a:lnTo>
                    <a:lnTo>
                      <a:pt x="326" y="52"/>
                    </a:lnTo>
                    <a:lnTo>
                      <a:pt x="323" y="306"/>
                    </a:lnTo>
                    <a:lnTo>
                      <a:pt x="311" y="470"/>
                    </a:lnTo>
                    <a:lnTo>
                      <a:pt x="308" y="494"/>
                    </a:lnTo>
                    <a:lnTo>
                      <a:pt x="302" y="513"/>
                    </a:lnTo>
                    <a:lnTo>
                      <a:pt x="296" y="525"/>
                    </a:lnTo>
                    <a:lnTo>
                      <a:pt x="286" y="528"/>
                    </a:lnTo>
                    <a:lnTo>
                      <a:pt x="274" y="528"/>
                    </a:lnTo>
                    <a:lnTo>
                      <a:pt x="258" y="519"/>
                    </a:lnTo>
                    <a:lnTo>
                      <a:pt x="232" y="492"/>
                    </a:lnTo>
                    <a:lnTo>
                      <a:pt x="204" y="448"/>
                    </a:lnTo>
                    <a:lnTo>
                      <a:pt x="195" y="424"/>
                    </a:lnTo>
                    <a:lnTo>
                      <a:pt x="189" y="393"/>
                    </a:lnTo>
                    <a:lnTo>
                      <a:pt x="167" y="138"/>
                    </a:lnTo>
                    <a:lnTo>
                      <a:pt x="161" y="126"/>
                    </a:lnTo>
                    <a:lnTo>
                      <a:pt x="159" y="114"/>
                    </a:lnTo>
                    <a:lnTo>
                      <a:pt x="149" y="98"/>
                    </a:lnTo>
                    <a:lnTo>
                      <a:pt x="134" y="86"/>
                    </a:lnTo>
                    <a:lnTo>
                      <a:pt x="119" y="82"/>
                    </a:lnTo>
                    <a:lnTo>
                      <a:pt x="104" y="82"/>
                    </a:lnTo>
                    <a:lnTo>
                      <a:pt x="88" y="86"/>
                    </a:lnTo>
                    <a:lnTo>
                      <a:pt x="74" y="92"/>
                    </a:lnTo>
                    <a:lnTo>
                      <a:pt x="62" y="100"/>
                    </a:lnTo>
                    <a:lnTo>
                      <a:pt x="48" y="114"/>
                    </a:lnTo>
                    <a:lnTo>
                      <a:pt x="18" y="162"/>
                    </a:lnTo>
                    <a:lnTo>
                      <a:pt x="12" y="187"/>
                    </a:lnTo>
                    <a:lnTo>
                      <a:pt x="3" y="211"/>
                    </a:lnTo>
                    <a:lnTo>
                      <a:pt x="0" y="238"/>
                    </a:lnTo>
                    <a:lnTo>
                      <a:pt x="3" y="296"/>
                    </a:lnTo>
                    <a:lnTo>
                      <a:pt x="22" y="369"/>
                    </a:lnTo>
                    <a:lnTo>
                      <a:pt x="74" y="498"/>
                    </a:lnTo>
                    <a:lnTo>
                      <a:pt x="131" y="607"/>
                    </a:lnTo>
                    <a:lnTo>
                      <a:pt x="153" y="632"/>
                    </a:lnTo>
                    <a:lnTo>
                      <a:pt x="177" y="650"/>
                    </a:lnTo>
                    <a:lnTo>
                      <a:pt x="232" y="674"/>
                    </a:lnTo>
                    <a:lnTo>
                      <a:pt x="284" y="702"/>
                    </a:lnTo>
                    <a:lnTo>
                      <a:pt x="304" y="723"/>
                    </a:lnTo>
                    <a:lnTo>
                      <a:pt x="323" y="754"/>
                    </a:lnTo>
                    <a:lnTo>
                      <a:pt x="338" y="790"/>
                    </a:lnTo>
                    <a:lnTo>
                      <a:pt x="456" y="1554"/>
                    </a:lnTo>
                    <a:lnTo>
                      <a:pt x="517" y="1868"/>
                    </a:lnTo>
                    <a:lnTo>
                      <a:pt x="691" y="2499"/>
                    </a:lnTo>
                    <a:lnTo>
                      <a:pt x="797" y="2796"/>
                    </a:lnTo>
                    <a:lnTo>
                      <a:pt x="977" y="3150"/>
                    </a:lnTo>
                    <a:lnTo>
                      <a:pt x="1114" y="3363"/>
                    </a:lnTo>
                    <a:lnTo>
                      <a:pt x="1187" y="3460"/>
                    </a:lnTo>
                    <a:lnTo>
                      <a:pt x="1251" y="3525"/>
                    </a:lnTo>
                    <a:lnTo>
                      <a:pt x="1302" y="3559"/>
                    </a:lnTo>
                    <a:lnTo>
                      <a:pt x="1324" y="3565"/>
                    </a:lnTo>
                    <a:lnTo>
                      <a:pt x="1345" y="3567"/>
                    </a:lnTo>
                    <a:lnTo>
                      <a:pt x="1363" y="3565"/>
                    </a:lnTo>
                    <a:lnTo>
                      <a:pt x="1381" y="3559"/>
                    </a:lnTo>
                    <a:lnTo>
                      <a:pt x="1403" y="3546"/>
                    </a:lnTo>
                    <a:lnTo>
                      <a:pt x="1421" y="3531"/>
                    </a:lnTo>
                    <a:lnTo>
                      <a:pt x="1440" y="3510"/>
                    </a:lnTo>
                    <a:lnTo>
                      <a:pt x="1455" y="3442"/>
                    </a:lnTo>
                    <a:lnTo>
                      <a:pt x="1452" y="3421"/>
                    </a:lnTo>
                    <a:lnTo>
                      <a:pt x="1440" y="3372"/>
                    </a:lnTo>
                    <a:lnTo>
                      <a:pt x="1395" y="3284"/>
                    </a:lnTo>
                    <a:lnTo>
                      <a:pt x="1072" y="2857"/>
                    </a:lnTo>
                    <a:lnTo>
                      <a:pt x="943" y="2630"/>
                    </a:lnTo>
                    <a:lnTo>
                      <a:pt x="888" y="2497"/>
                    </a:lnTo>
                    <a:lnTo>
                      <a:pt x="664" y="1834"/>
                    </a:lnTo>
                    <a:lnTo>
                      <a:pt x="529" y="1288"/>
                    </a:lnTo>
                    <a:lnTo>
                      <a:pt x="512" y="1108"/>
                    </a:lnTo>
                    <a:lnTo>
                      <a:pt x="515" y="968"/>
                    </a:lnTo>
                    <a:lnTo>
                      <a:pt x="535" y="848"/>
                    </a:lnTo>
                    <a:lnTo>
                      <a:pt x="561" y="763"/>
                    </a:lnTo>
                    <a:lnTo>
                      <a:pt x="606" y="696"/>
                    </a:lnTo>
                    <a:lnTo>
                      <a:pt x="646" y="656"/>
                    </a:lnTo>
                    <a:lnTo>
                      <a:pt x="801" y="537"/>
                    </a:lnTo>
                    <a:lnTo>
                      <a:pt x="825" y="507"/>
                    </a:lnTo>
                    <a:lnTo>
                      <a:pt x="856" y="446"/>
                    </a:lnTo>
                    <a:lnTo>
                      <a:pt x="868" y="385"/>
                    </a:lnTo>
                    <a:lnTo>
                      <a:pt x="868" y="360"/>
                    </a:lnTo>
                    <a:lnTo>
                      <a:pt x="864" y="336"/>
                    </a:lnTo>
                    <a:lnTo>
                      <a:pt x="858" y="318"/>
                    </a:lnTo>
                    <a:lnTo>
                      <a:pt x="852" y="306"/>
                    </a:lnTo>
                    <a:lnTo>
                      <a:pt x="843" y="296"/>
                    </a:lnTo>
                    <a:lnTo>
                      <a:pt x="828" y="294"/>
                    </a:lnTo>
                    <a:lnTo>
                      <a:pt x="789" y="296"/>
                    </a:lnTo>
                    <a:lnTo>
                      <a:pt x="763" y="302"/>
                    </a:lnTo>
                    <a:lnTo>
                      <a:pt x="743" y="312"/>
                    </a:lnTo>
                    <a:lnTo>
                      <a:pt x="697" y="342"/>
                    </a:lnTo>
                    <a:lnTo>
                      <a:pt x="676" y="367"/>
                    </a:lnTo>
                    <a:lnTo>
                      <a:pt x="541" y="583"/>
                    </a:lnTo>
                    <a:lnTo>
                      <a:pt x="533" y="592"/>
                    </a:lnTo>
                    <a:lnTo>
                      <a:pt x="523" y="598"/>
                    </a:lnTo>
                    <a:lnTo>
                      <a:pt x="508" y="604"/>
                    </a:lnTo>
                    <a:lnTo>
                      <a:pt x="494" y="601"/>
                    </a:lnTo>
                    <a:lnTo>
                      <a:pt x="478" y="592"/>
                    </a:lnTo>
                    <a:lnTo>
                      <a:pt x="462" y="577"/>
                    </a:lnTo>
                    <a:lnTo>
                      <a:pt x="450" y="559"/>
                    </a:lnTo>
                    <a:lnTo>
                      <a:pt x="442" y="537"/>
                    </a:lnTo>
                    <a:lnTo>
                      <a:pt x="432" y="488"/>
                    </a:lnTo>
                    <a:lnTo>
                      <a:pt x="442" y="424"/>
                    </a:lnTo>
                    <a:lnTo>
                      <a:pt x="502" y="220"/>
                    </a:lnTo>
                    <a:lnTo>
                      <a:pt x="506" y="187"/>
                    </a:lnTo>
                    <a:lnTo>
                      <a:pt x="500" y="132"/>
                    </a:lnTo>
                    <a:lnTo>
                      <a:pt x="468" y="64"/>
                    </a:lnTo>
                    <a:lnTo>
                      <a:pt x="456" y="46"/>
                    </a:lnTo>
                    <a:lnTo>
                      <a:pt x="432" y="21"/>
                    </a:lnTo>
                    <a:lnTo>
                      <a:pt x="408" y="7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33" name="Freeform 92">
                <a:extLst>
                  <a:ext uri="{FF2B5EF4-FFF2-40B4-BE49-F238E27FC236}">
                    <a16:creationId xmlns:a16="http://schemas.microsoft.com/office/drawing/2014/main" xmlns="" id="{797B3FD9-5955-43A9-9194-8423BFAD4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" y="2566"/>
                <a:ext cx="286" cy="458"/>
              </a:xfrm>
              <a:custGeom>
                <a:avLst/>
                <a:gdLst>
                  <a:gd name="T0" fmla="*/ 31 w 763"/>
                  <a:gd name="T1" fmla="*/ 29 h 1374"/>
                  <a:gd name="T2" fmla="*/ 18 w 763"/>
                  <a:gd name="T3" fmla="*/ 47 h 1374"/>
                  <a:gd name="T4" fmla="*/ 12 w 763"/>
                  <a:gd name="T5" fmla="*/ 58 h 1374"/>
                  <a:gd name="T6" fmla="*/ 0 w 763"/>
                  <a:gd name="T7" fmla="*/ 129 h 1374"/>
                  <a:gd name="T8" fmla="*/ 3 w 763"/>
                  <a:gd name="T9" fmla="*/ 178 h 1374"/>
                  <a:gd name="T10" fmla="*/ 47 w 763"/>
                  <a:gd name="T11" fmla="*/ 307 h 1374"/>
                  <a:gd name="T12" fmla="*/ 82 w 763"/>
                  <a:gd name="T13" fmla="*/ 380 h 1374"/>
                  <a:gd name="T14" fmla="*/ 88 w 763"/>
                  <a:gd name="T15" fmla="*/ 389 h 1374"/>
                  <a:gd name="T16" fmla="*/ 94 w 763"/>
                  <a:gd name="T17" fmla="*/ 397 h 1374"/>
                  <a:gd name="T18" fmla="*/ 126 w 763"/>
                  <a:gd name="T19" fmla="*/ 425 h 1374"/>
                  <a:gd name="T20" fmla="*/ 144 w 763"/>
                  <a:gd name="T21" fmla="*/ 436 h 1374"/>
                  <a:gd name="T22" fmla="*/ 181 w 763"/>
                  <a:gd name="T23" fmla="*/ 453 h 1374"/>
                  <a:gd name="T24" fmla="*/ 198 w 763"/>
                  <a:gd name="T25" fmla="*/ 457 h 1374"/>
                  <a:gd name="T26" fmla="*/ 214 w 763"/>
                  <a:gd name="T27" fmla="*/ 458 h 1374"/>
                  <a:gd name="T28" fmla="*/ 221 w 763"/>
                  <a:gd name="T29" fmla="*/ 457 h 1374"/>
                  <a:gd name="T30" fmla="*/ 228 w 763"/>
                  <a:gd name="T31" fmla="*/ 455 h 1374"/>
                  <a:gd name="T32" fmla="*/ 234 w 763"/>
                  <a:gd name="T33" fmla="*/ 452 h 1374"/>
                  <a:gd name="T34" fmla="*/ 239 w 763"/>
                  <a:gd name="T35" fmla="*/ 448 h 1374"/>
                  <a:gd name="T36" fmla="*/ 245 w 763"/>
                  <a:gd name="T37" fmla="*/ 442 h 1374"/>
                  <a:gd name="T38" fmla="*/ 260 w 763"/>
                  <a:gd name="T39" fmla="*/ 419 h 1374"/>
                  <a:gd name="T40" fmla="*/ 275 w 763"/>
                  <a:gd name="T41" fmla="*/ 381 h 1374"/>
                  <a:gd name="T42" fmla="*/ 286 w 763"/>
                  <a:gd name="T43" fmla="*/ 314 h 1374"/>
                  <a:gd name="T44" fmla="*/ 285 w 763"/>
                  <a:gd name="T45" fmla="*/ 267 h 1374"/>
                  <a:gd name="T46" fmla="*/ 270 w 763"/>
                  <a:gd name="T47" fmla="*/ 184 h 1374"/>
                  <a:gd name="T48" fmla="*/ 248 w 763"/>
                  <a:gd name="T49" fmla="*/ 113 h 1374"/>
                  <a:gd name="T50" fmla="*/ 241 w 763"/>
                  <a:gd name="T51" fmla="*/ 95 h 1374"/>
                  <a:gd name="T52" fmla="*/ 210 w 763"/>
                  <a:gd name="T53" fmla="*/ 46 h 1374"/>
                  <a:gd name="T54" fmla="*/ 186 w 763"/>
                  <a:gd name="T55" fmla="*/ 22 h 1374"/>
                  <a:gd name="T56" fmla="*/ 173 w 763"/>
                  <a:gd name="T57" fmla="*/ 13 h 1374"/>
                  <a:gd name="T58" fmla="*/ 160 w 763"/>
                  <a:gd name="T59" fmla="*/ 6 h 1374"/>
                  <a:gd name="T60" fmla="*/ 146 w 763"/>
                  <a:gd name="T61" fmla="*/ 2 h 1374"/>
                  <a:gd name="T62" fmla="*/ 130 w 763"/>
                  <a:gd name="T63" fmla="*/ 0 h 1374"/>
                  <a:gd name="T64" fmla="*/ 113 w 763"/>
                  <a:gd name="T65" fmla="*/ 0 h 1374"/>
                  <a:gd name="T66" fmla="*/ 79 w 763"/>
                  <a:gd name="T67" fmla="*/ 5 h 1374"/>
                  <a:gd name="T68" fmla="*/ 51 w 763"/>
                  <a:gd name="T69" fmla="*/ 16 h 1374"/>
                  <a:gd name="T70" fmla="*/ 40 w 763"/>
                  <a:gd name="T71" fmla="*/ 22 h 1374"/>
                  <a:gd name="T72" fmla="*/ 31 w 763"/>
                  <a:gd name="T73" fmla="*/ 29 h 13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3"/>
                  <a:gd name="T112" fmla="*/ 0 h 1374"/>
                  <a:gd name="T113" fmla="*/ 763 w 763"/>
                  <a:gd name="T114" fmla="*/ 1374 h 13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3" h="1374">
                    <a:moveTo>
                      <a:pt x="82" y="86"/>
                    </a:moveTo>
                    <a:lnTo>
                      <a:pt x="48" y="140"/>
                    </a:lnTo>
                    <a:lnTo>
                      <a:pt x="32" y="174"/>
                    </a:lnTo>
                    <a:lnTo>
                      <a:pt x="0" y="388"/>
                    </a:lnTo>
                    <a:lnTo>
                      <a:pt x="8" y="534"/>
                    </a:lnTo>
                    <a:lnTo>
                      <a:pt x="125" y="922"/>
                    </a:lnTo>
                    <a:lnTo>
                      <a:pt x="218" y="1139"/>
                    </a:lnTo>
                    <a:lnTo>
                      <a:pt x="234" y="1166"/>
                    </a:lnTo>
                    <a:lnTo>
                      <a:pt x="252" y="1190"/>
                    </a:lnTo>
                    <a:lnTo>
                      <a:pt x="335" y="1276"/>
                    </a:lnTo>
                    <a:lnTo>
                      <a:pt x="383" y="1309"/>
                    </a:lnTo>
                    <a:lnTo>
                      <a:pt x="484" y="1358"/>
                    </a:lnTo>
                    <a:lnTo>
                      <a:pt x="529" y="1370"/>
                    </a:lnTo>
                    <a:lnTo>
                      <a:pt x="571" y="1374"/>
                    </a:lnTo>
                    <a:lnTo>
                      <a:pt x="590" y="1370"/>
                    </a:lnTo>
                    <a:lnTo>
                      <a:pt x="608" y="1364"/>
                    </a:lnTo>
                    <a:lnTo>
                      <a:pt x="623" y="1356"/>
                    </a:lnTo>
                    <a:lnTo>
                      <a:pt x="638" y="1343"/>
                    </a:lnTo>
                    <a:lnTo>
                      <a:pt x="654" y="1325"/>
                    </a:lnTo>
                    <a:lnTo>
                      <a:pt x="694" y="1258"/>
                    </a:lnTo>
                    <a:lnTo>
                      <a:pt x="733" y="1142"/>
                    </a:lnTo>
                    <a:lnTo>
                      <a:pt x="763" y="943"/>
                    </a:lnTo>
                    <a:lnTo>
                      <a:pt x="761" y="800"/>
                    </a:lnTo>
                    <a:lnTo>
                      <a:pt x="721" y="553"/>
                    </a:lnTo>
                    <a:lnTo>
                      <a:pt x="662" y="340"/>
                    </a:lnTo>
                    <a:lnTo>
                      <a:pt x="642" y="284"/>
                    </a:lnTo>
                    <a:lnTo>
                      <a:pt x="559" y="138"/>
                    </a:lnTo>
                    <a:lnTo>
                      <a:pt x="496" y="67"/>
                    </a:lnTo>
                    <a:lnTo>
                      <a:pt x="462" y="40"/>
                    </a:lnTo>
                    <a:lnTo>
                      <a:pt x="426" y="19"/>
                    </a:lnTo>
                    <a:lnTo>
                      <a:pt x="389" y="7"/>
                    </a:lnTo>
                    <a:lnTo>
                      <a:pt x="347" y="0"/>
                    </a:lnTo>
                    <a:lnTo>
                      <a:pt x="301" y="0"/>
                    </a:lnTo>
                    <a:lnTo>
                      <a:pt x="212" y="16"/>
                    </a:lnTo>
                    <a:lnTo>
                      <a:pt x="137" y="47"/>
                    </a:lnTo>
                    <a:lnTo>
                      <a:pt x="106" y="65"/>
                    </a:lnTo>
                    <a:lnTo>
                      <a:pt x="82" y="86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34" name="Freeform 93">
                <a:extLst>
                  <a:ext uri="{FF2B5EF4-FFF2-40B4-BE49-F238E27FC236}">
                    <a16:creationId xmlns:a16="http://schemas.microsoft.com/office/drawing/2014/main" xmlns="" id="{71C7DF6C-F278-470C-AD69-C7CD255A7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2406"/>
                <a:ext cx="321" cy="465"/>
              </a:xfrm>
              <a:custGeom>
                <a:avLst/>
                <a:gdLst>
                  <a:gd name="T0" fmla="*/ 31 w 856"/>
                  <a:gd name="T1" fmla="*/ 92 h 1397"/>
                  <a:gd name="T2" fmla="*/ 16 w 856"/>
                  <a:gd name="T3" fmla="*/ 126 h 1397"/>
                  <a:gd name="T4" fmla="*/ 2 w 856"/>
                  <a:gd name="T5" fmla="*/ 187 h 1397"/>
                  <a:gd name="T6" fmla="*/ 0 w 856"/>
                  <a:gd name="T7" fmla="*/ 251 h 1397"/>
                  <a:gd name="T8" fmla="*/ 10 w 856"/>
                  <a:gd name="T9" fmla="*/ 309 h 1397"/>
                  <a:gd name="T10" fmla="*/ 35 w 856"/>
                  <a:gd name="T11" fmla="*/ 365 h 1397"/>
                  <a:gd name="T12" fmla="*/ 54 w 856"/>
                  <a:gd name="T13" fmla="*/ 397 h 1397"/>
                  <a:gd name="T14" fmla="*/ 75 w 856"/>
                  <a:gd name="T15" fmla="*/ 421 h 1397"/>
                  <a:gd name="T16" fmla="*/ 89 w 856"/>
                  <a:gd name="T17" fmla="*/ 430 h 1397"/>
                  <a:gd name="T18" fmla="*/ 120 w 856"/>
                  <a:gd name="T19" fmla="*/ 444 h 1397"/>
                  <a:gd name="T20" fmla="*/ 150 w 856"/>
                  <a:gd name="T21" fmla="*/ 453 h 1397"/>
                  <a:gd name="T22" fmla="*/ 163 w 856"/>
                  <a:gd name="T23" fmla="*/ 456 h 1397"/>
                  <a:gd name="T24" fmla="*/ 195 w 856"/>
                  <a:gd name="T25" fmla="*/ 465 h 1397"/>
                  <a:gd name="T26" fmla="*/ 199 w 856"/>
                  <a:gd name="T27" fmla="*/ 464 h 1397"/>
                  <a:gd name="T28" fmla="*/ 202 w 856"/>
                  <a:gd name="T29" fmla="*/ 462 h 1397"/>
                  <a:gd name="T30" fmla="*/ 249 w 856"/>
                  <a:gd name="T31" fmla="*/ 429 h 1397"/>
                  <a:gd name="T32" fmla="*/ 274 w 856"/>
                  <a:gd name="T33" fmla="*/ 406 h 1397"/>
                  <a:gd name="T34" fmla="*/ 296 w 856"/>
                  <a:gd name="T35" fmla="*/ 376 h 1397"/>
                  <a:gd name="T36" fmla="*/ 304 w 856"/>
                  <a:gd name="T37" fmla="*/ 358 h 1397"/>
                  <a:gd name="T38" fmla="*/ 309 w 856"/>
                  <a:gd name="T39" fmla="*/ 337 h 1397"/>
                  <a:gd name="T40" fmla="*/ 321 w 856"/>
                  <a:gd name="T41" fmla="*/ 226 h 1397"/>
                  <a:gd name="T42" fmla="*/ 316 w 856"/>
                  <a:gd name="T43" fmla="*/ 159 h 1397"/>
                  <a:gd name="T44" fmla="*/ 314 w 856"/>
                  <a:gd name="T45" fmla="*/ 148 h 1397"/>
                  <a:gd name="T46" fmla="*/ 294 w 856"/>
                  <a:gd name="T47" fmla="*/ 87 h 1397"/>
                  <a:gd name="T48" fmla="*/ 274 w 856"/>
                  <a:gd name="T49" fmla="*/ 54 h 1397"/>
                  <a:gd name="T50" fmla="*/ 263 w 856"/>
                  <a:gd name="T51" fmla="*/ 40 h 1397"/>
                  <a:gd name="T52" fmla="*/ 239 w 856"/>
                  <a:gd name="T53" fmla="*/ 17 h 1397"/>
                  <a:gd name="T54" fmla="*/ 226 w 856"/>
                  <a:gd name="T55" fmla="*/ 10 h 1397"/>
                  <a:gd name="T56" fmla="*/ 211 w 856"/>
                  <a:gd name="T57" fmla="*/ 5 h 1397"/>
                  <a:gd name="T58" fmla="*/ 181 w 856"/>
                  <a:gd name="T59" fmla="*/ 0 h 1397"/>
                  <a:gd name="T60" fmla="*/ 163 w 856"/>
                  <a:gd name="T61" fmla="*/ 1 h 1397"/>
                  <a:gd name="T62" fmla="*/ 132 w 856"/>
                  <a:gd name="T63" fmla="*/ 6 h 1397"/>
                  <a:gd name="T64" fmla="*/ 119 w 856"/>
                  <a:gd name="T65" fmla="*/ 11 h 1397"/>
                  <a:gd name="T66" fmla="*/ 91 w 856"/>
                  <a:gd name="T67" fmla="*/ 26 h 1397"/>
                  <a:gd name="T68" fmla="*/ 65 w 856"/>
                  <a:gd name="T69" fmla="*/ 50 h 1397"/>
                  <a:gd name="T70" fmla="*/ 41 w 856"/>
                  <a:gd name="T71" fmla="*/ 77 h 1397"/>
                  <a:gd name="T72" fmla="*/ 31 w 856"/>
                  <a:gd name="T73" fmla="*/ 92 h 1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56"/>
                  <a:gd name="T112" fmla="*/ 0 h 1397"/>
                  <a:gd name="T113" fmla="*/ 856 w 856"/>
                  <a:gd name="T114" fmla="*/ 1397 h 13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56" h="1397">
                    <a:moveTo>
                      <a:pt x="82" y="277"/>
                    </a:moveTo>
                    <a:lnTo>
                      <a:pt x="42" y="378"/>
                    </a:lnTo>
                    <a:lnTo>
                      <a:pt x="6" y="561"/>
                    </a:lnTo>
                    <a:lnTo>
                      <a:pt x="0" y="753"/>
                    </a:lnTo>
                    <a:lnTo>
                      <a:pt x="28" y="927"/>
                    </a:lnTo>
                    <a:lnTo>
                      <a:pt x="92" y="1098"/>
                    </a:lnTo>
                    <a:lnTo>
                      <a:pt x="143" y="1193"/>
                    </a:lnTo>
                    <a:lnTo>
                      <a:pt x="201" y="1266"/>
                    </a:lnTo>
                    <a:lnTo>
                      <a:pt x="238" y="1293"/>
                    </a:lnTo>
                    <a:lnTo>
                      <a:pt x="320" y="1333"/>
                    </a:lnTo>
                    <a:lnTo>
                      <a:pt x="399" y="1361"/>
                    </a:lnTo>
                    <a:lnTo>
                      <a:pt x="436" y="1369"/>
                    </a:lnTo>
                    <a:lnTo>
                      <a:pt x="521" y="1397"/>
                    </a:lnTo>
                    <a:lnTo>
                      <a:pt x="530" y="1394"/>
                    </a:lnTo>
                    <a:lnTo>
                      <a:pt x="539" y="1388"/>
                    </a:lnTo>
                    <a:lnTo>
                      <a:pt x="664" y="1290"/>
                    </a:lnTo>
                    <a:lnTo>
                      <a:pt x="731" y="1220"/>
                    </a:lnTo>
                    <a:lnTo>
                      <a:pt x="789" y="1131"/>
                    </a:lnTo>
                    <a:lnTo>
                      <a:pt x="810" y="1076"/>
                    </a:lnTo>
                    <a:lnTo>
                      <a:pt x="825" y="1013"/>
                    </a:lnTo>
                    <a:lnTo>
                      <a:pt x="856" y="680"/>
                    </a:lnTo>
                    <a:lnTo>
                      <a:pt x="843" y="479"/>
                    </a:lnTo>
                    <a:lnTo>
                      <a:pt x="837" y="445"/>
                    </a:lnTo>
                    <a:lnTo>
                      <a:pt x="783" y="261"/>
                    </a:lnTo>
                    <a:lnTo>
                      <a:pt x="731" y="161"/>
                    </a:lnTo>
                    <a:lnTo>
                      <a:pt x="700" y="119"/>
                    </a:lnTo>
                    <a:lnTo>
                      <a:pt x="636" y="51"/>
                    </a:lnTo>
                    <a:lnTo>
                      <a:pt x="603" y="30"/>
                    </a:lnTo>
                    <a:lnTo>
                      <a:pt x="563" y="14"/>
                    </a:lnTo>
                    <a:lnTo>
                      <a:pt x="482" y="0"/>
                    </a:lnTo>
                    <a:lnTo>
                      <a:pt x="436" y="2"/>
                    </a:lnTo>
                    <a:lnTo>
                      <a:pt x="353" y="18"/>
                    </a:lnTo>
                    <a:lnTo>
                      <a:pt x="317" y="33"/>
                    </a:lnTo>
                    <a:lnTo>
                      <a:pt x="244" y="79"/>
                    </a:lnTo>
                    <a:lnTo>
                      <a:pt x="173" y="149"/>
                    </a:lnTo>
                    <a:lnTo>
                      <a:pt x="110" y="231"/>
                    </a:lnTo>
                    <a:lnTo>
                      <a:pt x="82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35" name="Freeform 94">
                <a:extLst>
                  <a:ext uri="{FF2B5EF4-FFF2-40B4-BE49-F238E27FC236}">
                    <a16:creationId xmlns:a16="http://schemas.microsoft.com/office/drawing/2014/main" xmlns="" id="{466E724C-BDB1-4F93-B2E0-A2FBC4E64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496"/>
                <a:ext cx="343" cy="525"/>
              </a:xfrm>
              <a:custGeom>
                <a:avLst/>
                <a:gdLst>
                  <a:gd name="T0" fmla="*/ 128 w 915"/>
                  <a:gd name="T1" fmla="*/ 7 h 1574"/>
                  <a:gd name="T2" fmla="*/ 93 w 915"/>
                  <a:gd name="T3" fmla="*/ 19 h 1574"/>
                  <a:gd name="T4" fmla="*/ 65 w 915"/>
                  <a:gd name="T5" fmla="*/ 35 h 1574"/>
                  <a:gd name="T6" fmla="*/ 45 w 915"/>
                  <a:gd name="T7" fmla="*/ 58 h 1574"/>
                  <a:gd name="T8" fmla="*/ 30 w 915"/>
                  <a:gd name="T9" fmla="*/ 85 h 1574"/>
                  <a:gd name="T10" fmla="*/ 4 w 915"/>
                  <a:gd name="T11" fmla="*/ 157 h 1574"/>
                  <a:gd name="T12" fmla="*/ 1 w 915"/>
                  <a:gd name="T13" fmla="*/ 179 h 1574"/>
                  <a:gd name="T14" fmla="*/ 0 w 915"/>
                  <a:gd name="T15" fmla="*/ 289 h 1574"/>
                  <a:gd name="T16" fmla="*/ 18 w 915"/>
                  <a:gd name="T17" fmla="*/ 362 h 1574"/>
                  <a:gd name="T18" fmla="*/ 34 w 915"/>
                  <a:gd name="T19" fmla="*/ 407 h 1574"/>
                  <a:gd name="T20" fmla="*/ 66 w 915"/>
                  <a:gd name="T21" fmla="*/ 467 h 1574"/>
                  <a:gd name="T22" fmla="*/ 79 w 915"/>
                  <a:gd name="T23" fmla="*/ 481 h 1574"/>
                  <a:gd name="T24" fmla="*/ 92 w 915"/>
                  <a:gd name="T25" fmla="*/ 493 h 1574"/>
                  <a:gd name="T26" fmla="*/ 126 w 915"/>
                  <a:gd name="T27" fmla="*/ 511 h 1574"/>
                  <a:gd name="T28" fmla="*/ 145 w 915"/>
                  <a:gd name="T29" fmla="*/ 518 h 1574"/>
                  <a:gd name="T30" fmla="*/ 183 w 915"/>
                  <a:gd name="T31" fmla="*/ 525 h 1574"/>
                  <a:gd name="T32" fmla="*/ 216 w 915"/>
                  <a:gd name="T33" fmla="*/ 524 h 1574"/>
                  <a:gd name="T34" fmla="*/ 230 w 915"/>
                  <a:gd name="T35" fmla="*/ 521 h 1574"/>
                  <a:gd name="T36" fmla="*/ 245 w 915"/>
                  <a:gd name="T37" fmla="*/ 516 h 1574"/>
                  <a:gd name="T38" fmla="*/ 260 w 915"/>
                  <a:gd name="T39" fmla="*/ 508 h 1574"/>
                  <a:gd name="T40" fmla="*/ 288 w 915"/>
                  <a:gd name="T41" fmla="*/ 487 h 1574"/>
                  <a:gd name="T42" fmla="*/ 309 w 915"/>
                  <a:gd name="T43" fmla="*/ 461 h 1574"/>
                  <a:gd name="T44" fmla="*/ 325 w 915"/>
                  <a:gd name="T45" fmla="*/ 426 h 1574"/>
                  <a:gd name="T46" fmla="*/ 340 w 915"/>
                  <a:gd name="T47" fmla="*/ 354 h 1574"/>
                  <a:gd name="T48" fmla="*/ 343 w 915"/>
                  <a:gd name="T49" fmla="*/ 276 h 1574"/>
                  <a:gd name="T50" fmla="*/ 340 w 915"/>
                  <a:gd name="T51" fmla="*/ 230 h 1574"/>
                  <a:gd name="T52" fmla="*/ 324 w 915"/>
                  <a:gd name="T53" fmla="*/ 159 h 1574"/>
                  <a:gd name="T54" fmla="*/ 291 w 915"/>
                  <a:gd name="T55" fmla="*/ 81 h 1574"/>
                  <a:gd name="T56" fmla="*/ 282 w 915"/>
                  <a:gd name="T57" fmla="*/ 66 h 1574"/>
                  <a:gd name="T58" fmla="*/ 260 w 915"/>
                  <a:gd name="T59" fmla="*/ 39 h 1574"/>
                  <a:gd name="T60" fmla="*/ 249 w 915"/>
                  <a:gd name="T61" fmla="*/ 28 h 1574"/>
                  <a:gd name="T62" fmla="*/ 222 w 915"/>
                  <a:gd name="T63" fmla="*/ 11 h 1574"/>
                  <a:gd name="T64" fmla="*/ 195 w 915"/>
                  <a:gd name="T65" fmla="*/ 2 h 1574"/>
                  <a:gd name="T66" fmla="*/ 180 w 915"/>
                  <a:gd name="T67" fmla="*/ 0 h 1574"/>
                  <a:gd name="T68" fmla="*/ 146 w 915"/>
                  <a:gd name="T69" fmla="*/ 3 h 1574"/>
                  <a:gd name="T70" fmla="*/ 128 w 915"/>
                  <a:gd name="T71" fmla="*/ 7 h 15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15"/>
                  <a:gd name="T109" fmla="*/ 0 h 1574"/>
                  <a:gd name="T110" fmla="*/ 915 w 915"/>
                  <a:gd name="T111" fmla="*/ 1574 h 15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15" h="1574">
                    <a:moveTo>
                      <a:pt x="341" y="21"/>
                    </a:moveTo>
                    <a:lnTo>
                      <a:pt x="249" y="57"/>
                    </a:lnTo>
                    <a:lnTo>
                      <a:pt x="173" y="106"/>
                    </a:lnTo>
                    <a:lnTo>
                      <a:pt x="119" y="174"/>
                    </a:lnTo>
                    <a:lnTo>
                      <a:pt x="79" y="255"/>
                    </a:lnTo>
                    <a:lnTo>
                      <a:pt x="12" y="472"/>
                    </a:lnTo>
                    <a:lnTo>
                      <a:pt x="2" y="536"/>
                    </a:lnTo>
                    <a:lnTo>
                      <a:pt x="0" y="866"/>
                    </a:lnTo>
                    <a:lnTo>
                      <a:pt x="48" y="1086"/>
                    </a:lnTo>
                    <a:lnTo>
                      <a:pt x="91" y="1220"/>
                    </a:lnTo>
                    <a:lnTo>
                      <a:pt x="176" y="1400"/>
                    </a:lnTo>
                    <a:lnTo>
                      <a:pt x="210" y="1443"/>
                    </a:lnTo>
                    <a:lnTo>
                      <a:pt x="246" y="1479"/>
                    </a:lnTo>
                    <a:lnTo>
                      <a:pt x="337" y="1531"/>
                    </a:lnTo>
                    <a:lnTo>
                      <a:pt x="386" y="1552"/>
                    </a:lnTo>
                    <a:lnTo>
                      <a:pt x="487" y="1574"/>
                    </a:lnTo>
                    <a:lnTo>
                      <a:pt x="575" y="1572"/>
                    </a:lnTo>
                    <a:lnTo>
                      <a:pt x="614" y="1562"/>
                    </a:lnTo>
                    <a:lnTo>
                      <a:pt x="654" y="1546"/>
                    </a:lnTo>
                    <a:lnTo>
                      <a:pt x="693" y="1522"/>
                    </a:lnTo>
                    <a:lnTo>
                      <a:pt x="767" y="1461"/>
                    </a:lnTo>
                    <a:lnTo>
                      <a:pt x="824" y="1382"/>
                    </a:lnTo>
                    <a:lnTo>
                      <a:pt x="867" y="1278"/>
                    </a:lnTo>
                    <a:lnTo>
                      <a:pt x="907" y="1062"/>
                    </a:lnTo>
                    <a:lnTo>
                      <a:pt x="915" y="826"/>
                    </a:lnTo>
                    <a:lnTo>
                      <a:pt x="907" y="690"/>
                    </a:lnTo>
                    <a:lnTo>
                      <a:pt x="864" y="478"/>
                    </a:lnTo>
                    <a:lnTo>
                      <a:pt x="776" y="243"/>
                    </a:lnTo>
                    <a:lnTo>
                      <a:pt x="751" y="198"/>
                    </a:lnTo>
                    <a:lnTo>
                      <a:pt x="693" y="118"/>
                    </a:lnTo>
                    <a:lnTo>
                      <a:pt x="663" y="85"/>
                    </a:lnTo>
                    <a:lnTo>
                      <a:pt x="593" y="33"/>
                    </a:lnTo>
                    <a:lnTo>
                      <a:pt x="521" y="6"/>
                    </a:lnTo>
                    <a:lnTo>
                      <a:pt x="481" y="0"/>
                    </a:lnTo>
                    <a:lnTo>
                      <a:pt x="389" y="8"/>
                    </a:lnTo>
                    <a:lnTo>
                      <a:pt x="341" y="21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36" name="Freeform 95">
                <a:extLst>
                  <a:ext uri="{FF2B5EF4-FFF2-40B4-BE49-F238E27FC236}">
                    <a16:creationId xmlns:a16="http://schemas.microsoft.com/office/drawing/2014/main" xmlns="" id="{DBA49F00-715A-4867-B19E-14DB653CD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928"/>
                <a:ext cx="372" cy="505"/>
              </a:xfrm>
              <a:custGeom>
                <a:avLst/>
                <a:gdLst>
                  <a:gd name="T0" fmla="*/ 125 w 992"/>
                  <a:gd name="T1" fmla="*/ 24 h 1514"/>
                  <a:gd name="T2" fmla="*/ 95 w 992"/>
                  <a:gd name="T3" fmla="*/ 45 h 1514"/>
                  <a:gd name="T4" fmla="*/ 68 w 992"/>
                  <a:gd name="T5" fmla="*/ 69 h 1514"/>
                  <a:gd name="T6" fmla="*/ 47 w 992"/>
                  <a:gd name="T7" fmla="*/ 99 h 1514"/>
                  <a:gd name="T8" fmla="*/ 24 w 992"/>
                  <a:gd name="T9" fmla="*/ 154 h 1514"/>
                  <a:gd name="T10" fmla="*/ 9 w 992"/>
                  <a:gd name="T11" fmla="*/ 212 h 1514"/>
                  <a:gd name="T12" fmla="*/ 0 w 992"/>
                  <a:gd name="T13" fmla="*/ 298 h 1514"/>
                  <a:gd name="T14" fmla="*/ 5 w 992"/>
                  <a:gd name="T15" fmla="*/ 345 h 1514"/>
                  <a:gd name="T16" fmla="*/ 29 w 992"/>
                  <a:gd name="T17" fmla="*/ 414 h 1514"/>
                  <a:gd name="T18" fmla="*/ 61 w 992"/>
                  <a:gd name="T19" fmla="*/ 464 h 1514"/>
                  <a:gd name="T20" fmla="*/ 73 w 992"/>
                  <a:gd name="T21" fmla="*/ 476 h 1514"/>
                  <a:gd name="T22" fmla="*/ 88 w 992"/>
                  <a:gd name="T23" fmla="*/ 487 h 1514"/>
                  <a:gd name="T24" fmla="*/ 105 w 992"/>
                  <a:gd name="T25" fmla="*/ 494 h 1514"/>
                  <a:gd name="T26" fmla="*/ 146 w 992"/>
                  <a:gd name="T27" fmla="*/ 503 h 1514"/>
                  <a:gd name="T28" fmla="*/ 169 w 992"/>
                  <a:gd name="T29" fmla="*/ 505 h 1514"/>
                  <a:gd name="T30" fmla="*/ 214 w 992"/>
                  <a:gd name="T31" fmla="*/ 502 h 1514"/>
                  <a:gd name="T32" fmla="*/ 252 w 992"/>
                  <a:gd name="T33" fmla="*/ 490 h 1514"/>
                  <a:gd name="T34" fmla="*/ 284 w 992"/>
                  <a:gd name="T35" fmla="*/ 468 h 1514"/>
                  <a:gd name="T36" fmla="*/ 299 w 992"/>
                  <a:gd name="T37" fmla="*/ 451 h 1514"/>
                  <a:gd name="T38" fmla="*/ 325 w 992"/>
                  <a:gd name="T39" fmla="*/ 416 h 1514"/>
                  <a:gd name="T40" fmla="*/ 347 w 992"/>
                  <a:gd name="T41" fmla="*/ 374 h 1514"/>
                  <a:gd name="T42" fmla="*/ 362 w 992"/>
                  <a:gd name="T43" fmla="*/ 329 h 1514"/>
                  <a:gd name="T44" fmla="*/ 372 w 992"/>
                  <a:gd name="T45" fmla="*/ 248 h 1514"/>
                  <a:gd name="T46" fmla="*/ 368 w 992"/>
                  <a:gd name="T47" fmla="*/ 170 h 1514"/>
                  <a:gd name="T48" fmla="*/ 365 w 992"/>
                  <a:gd name="T49" fmla="*/ 148 h 1514"/>
                  <a:gd name="T50" fmla="*/ 353 w 992"/>
                  <a:gd name="T51" fmla="*/ 109 h 1514"/>
                  <a:gd name="T52" fmla="*/ 332 w 992"/>
                  <a:gd name="T53" fmla="*/ 76 h 1514"/>
                  <a:gd name="T54" fmla="*/ 308 w 992"/>
                  <a:gd name="T55" fmla="*/ 47 h 1514"/>
                  <a:gd name="T56" fmla="*/ 296 w 992"/>
                  <a:gd name="T57" fmla="*/ 36 h 1514"/>
                  <a:gd name="T58" fmla="*/ 270 w 992"/>
                  <a:gd name="T59" fmla="*/ 18 h 1514"/>
                  <a:gd name="T60" fmla="*/ 257 w 992"/>
                  <a:gd name="T61" fmla="*/ 11 h 1514"/>
                  <a:gd name="T62" fmla="*/ 228 w 992"/>
                  <a:gd name="T63" fmla="*/ 2 h 1514"/>
                  <a:gd name="T64" fmla="*/ 214 w 992"/>
                  <a:gd name="T65" fmla="*/ 0 h 1514"/>
                  <a:gd name="T66" fmla="*/ 185 w 992"/>
                  <a:gd name="T67" fmla="*/ 1 h 1514"/>
                  <a:gd name="T68" fmla="*/ 170 w 992"/>
                  <a:gd name="T69" fmla="*/ 4 h 1514"/>
                  <a:gd name="T70" fmla="*/ 140 w 992"/>
                  <a:gd name="T71" fmla="*/ 15 h 1514"/>
                  <a:gd name="T72" fmla="*/ 125 w 992"/>
                  <a:gd name="T73" fmla="*/ 24 h 1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92"/>
                  <a:gd name="T112" fmla="*/ 0 h 1514"/>
                  <a:gd name="T113" fmla="*/ 992 w 992"/>
                  <a:gd name="T114" fmla="*/ 1514 h 1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92" h="1514">
                    <a:moveTo>
                      <a:pt x="334" y="71"/>
                    </a:moveTo>
                    <a:lnTo>
                      <a:pt x="253" y="134"/>
                    </a:lnTo>
                    <a:lnTo>
                      <a:pt x="182" y="208"/>
                    </a:lnTo>
                    <a:lnTo>
                      <a:pt x="124" y="296"/>
                    </a:lnTo>
                    <a:lnTo>
                      <a:pt x="63" y="461"/>
                    </a:lnTo>
                    <a:lnTo>
                      <a:pt x="24" y="635"/>
                    </a:lnTo>
                    <a:lnTo>
                      <a:pt x="0" y="892"/>
                    </a:lnTo>
                    <a:lnTo>
                      <a:pt x="12" y="1034"/>
                    </a:lnTo>
                    <a:lnTo>
                      <a:pt x="76" y="1242"/>
                    </a:lnTo>
                    <a:lnTo>
                      <a:pt x="162" y="1392"/>
                    </a:lnTo>
                    <a:lnTo>
                      <a:pt x="195" y="1428"/>
                    </a:lnTo>
                    <a:lnTo>
                      <a:pt x="235" y="1459"/>
                    </a:lnTo>
                    <a:lnTo>
                      <a:pt x="280" y="1481"/>
                    </a:lnTo>
                    <a:lnTo>
                      <a:pt x="390" y="1508"/>
                    </a:lnTo>
                    <a:lnTo>
                      <a:pt x="451" y="1514"/>
                    </a:lnTo>
                    <a:lnTo>
                      <a:pt x="570" y="1505"/>
                    </a:lnTo>
                    <a:lnTo>
                      <a:pt x="673" y="1469"/>
                    </a:lnTo>
                    <a:lnTo>
                      <a:pt x="758" y="1402"/>
                    </a:lnTo>
                    <a:lnTo>
                      <a:pt x="798" y="1352"/>
                    </a:lnTo>
                    <a:lnTo>
                      <a:pt x="867" y="1246"/>
                    </a:lnTo>
                    <a:lnTo>
                      <a:pt x="925" y="1121"/>
                    </a:lnTo>
                    <a:lnTo>
                      <a:pt x="964" y="986"/>
                    </a:lnTo>
                    <a:lnTo>
                      <a:pt x="992" y="745"/>
                    </a:lnTo>
                    <a:lnTo>
                      <a:pt x="982" y="510"/>
                    </a:lnTo>
                    <a:lnTo>
                      <a:pt x="974" y="443"/>
                    </a:lnTo>
                    <a:lnTo>
                      <a:pt x="940" y="326"/>
                    </a:lnTo>
                    <a:lnTo>
                      <a:pt x="885" y="227"/>
                    </a:lnTo>
                    <a:lnTo>
                      <a:pt x="822" y="140"/>
                    </a:lnTo>
                    <a:lnTo>
                      <a:pt x="788" y="107"/>
                    </a:lnTo>
                    <a:lnTo>
                      <a:pt x="721" y="53"/>
                    </a:lnTo>
                    <a:lnTo>
                      <a:pt x="685" y="34"/>
                    </a:lnTo>
                    <a:lnTo>
                      <a:pt x="608" y="6"/>
                    </a:lnTo>
                    <a:lnTo>
                      <a:pt x="570" y="0"/>
                    </a:lnTo>
                    <a:lnTo>
                      <a:pt x="493" y="4"/>
                    </a:lnTo>
                    <a:lnTo>
                      <a:pt x="453" y="13"/>
                    </a:lnTo>
                    <a:lnTo>
                      <a:pt x="374" y="46"/>
                    </a:lnTo>
                    <a:lnTo>
                      <a:pt x="334" y="71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37" name="Freeform 96">
                <a:extLst>
                  <a:ext uri="{FF2B5EF4-FFF2-40B4-BE49-F238E27FC236}">
                    <a16:creationId xmlns:a16="http://schemas.microsoft.com/office/drawing/2014/main" xmlns="" id="{E5FC7902-D2FE-4058-9F9E-C9B0886C3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2448"/>
                <a:ext cx="385" cy="544"/>
              </a:xfrm>
              <a:custGeom>
                <a:avLst/>
                <a:gdLst>
                  <a:gd name="T0" fmla="*/ 128 w 1026"/>
                  <a:gd name="T1" fmla="*/ 21 h 1632"/>
                  <a:gd name="T2" fmla="*/ 97 w 1026"/>
                  <a:gd name="T3" fmla="*/ 43 h 1632"/>
                  <a:gd name="T4" fmla="*/ 68 w 1026"/>
                  <a:gd name="T5" fmla="*/ 73 h 1632"/>
                  <a:gd name="T6" fmla="*/ 34 w 1026"/>
                  <a:gd name="T7" fmla="*/ 126 h 1632"/>
                  <a:gd name="T8" fmla="*/ 12 w 1026"/>
                  <a:gd name="T9" fmla="*/ 193 h 1632"/>
                  <a:gd name="T10" fmla="*/ 0 w 1026"/>
                  <a:gd name="T11" fmla="*/ 292 h 1632"/>
                  <a:gd name="T12" fmla="*/ 5 w 1026"/>
                  <a:gd name="T13" fmla="*/ 365 h 1632"/>
                  <a:gd name="T14" fmla="*/ 12 w 1026"/>
                  <a:gd name="T15" fmla="*/ 395 h 1632"/>
                  <a:gd name="T16" fmla="*/ 26 w 1026"/>
                  <a:gd name="T17" fmla="*/ 424 h 1632"/>
                  <a:gd name="T18" fmla="*/ 68 w 1026"/>
                  <a:gd name="T19" fmla="*/ 481 h 1632"/>
                  <a:gd name="T20" fmla="*/ 97 w 1026"/>
                  <a:gd name="T21" fmla="*/ 507 h 1632"/>
                  <a:gd name="T22" fmla="*/ 128 w 1026"/>
                  <a:gd name="T23" fmla="*/ 528 h 1632"/>
                  <a:gd name="T24" fmla="*/ 160 w 1026"/>
                  <a:gd name="T25" fmla="*/ 540 h 1632"/>
                  <a:gd name="T26" fmla="*/ 177 w 1026"/>
                  <a:gd name="T27" fmla="*/ 543 h 1632"/>
                  <a:gd name="T28" fmla="*/ 215 w 1026"/>
                  <a:gd name="T29" fmla="*/ 544 h 1632"/>
                  <a:gd name="T30" fmla="*/ 250 w 1026"/>
                  <a:gd name="T31" fmla="*/ 538 h 1632"/>
                  <a:gd name="T32" fmla="*/ 266 w 1026"/>
                  <a:gd name="T33" fmla="*/ 532 h 1632"/>
                  <a:gd name="T34" fmla="*/ 281 w 1026"/>
                  <a:gd name="T35" fmla="*/ 523 h 1632"/>
                  <a:gd name="T36" fmla="*/ 295 w 1026"/>
                  <a:gd name="T37" fmla="*/ 511 h 1632"/>
                  <a:gd name="T38" fmla="*/ 319 w 1026"/>
                  <a:gd name="T39" fmla="*/ 481 h 1632"/>
                  <a:gd name="T40" fmla="*/ 340 w 1026"/>
                  <a:gd name="T41" fmla="*/ 443 h 1632"/>
                  <a:gd name="T42" fmla="*/ 367 w 1026"/>
                  <a:gd name="T43" fmla="*/ 364 h 1632"/>
                  <a:gd name="T44" fmla="*/ 385 w 1026"/>
                  <a:gd name="T45" fmla="*/ 230 h 1632"/>
                  <a:gd name="T46" fmla="*/ 383 w 1026"/>
                  <a:gd name="T47" fmla="*/ 159 h 1632"/>
                  <a:gd name="T48" fmla="*/ 374 w 1026"/>
                  <a:gd name="T49" fmla="*/ 125 h 1632"/>
                  <a:gd name="T50" fmla="*/ 356 w 1026"/>
                  <a:gd name="T51" fmla="*/ 85 h 1632"/>
                  <a:gd name="T52" fmla="*/ 331 w 1026"/>
                  <a:gd name="T53" fmla="*/ 52 h 1632"/>
                  <a:gd name="T54" fmla="*/ 302 w 1026"/>
                  <a:gd name="T55" fmla="*/ 25 h 1632"/>
                  <a:gd name="T56" fmla="*/ 272 w 1026"/>
                  <a:gd name="T57" fmla="*/ 9 h 1632"/>
                  <a:gd name="T58" fmla="*/ 255 w 1026"/>
                  <a:gd name="T59" fmla="*/ 4 h 1632"/>
                  <a:gd name="T60" fmla="*/ 236 w 1026"/>
                  <a:gd name="T61" fmla="*/ 1 h 1632"/>
                  <a:gd name="T62" fmla="*/ 198 w 1026"/>
                  <a:gd name="T63" fmla="*/ 0 h 1632"/>
                  <a:gd name="T64" fmla="*/ 161 w 1026"/>
                  <a:gd name="T65" fmla="*/ 7 h 1632"/>
                  <a:gd name="T66" fmla="*/ 144 w 1026"/>
                  <a:gd name="T67" fmla="*/ 13 h 1632"/>
                  <a:gd name="T68" fmla="*/ 128 w 1026"/>
                  <a:gd name="T69" fmla="*/ 21 h 16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26"/>
                  <a:gd name="T106" fmla="*/ 0 h 1632"/>
                  <a:gd name="T107" fmla="*/ 1026 w 1026"/>
                  <a:gd name="T108" fmla="*/ 1632 h 16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26" h="1632">
                    <a:moveTo>
                      <a:pt x="341" y="63"/>
                    </a:moveTo>
                    <a:lnTo>
                      <a:pt x="259" y="130"/>
                    </a:lnTo>
                    <a:lnTo>
                      <a:pt x="182" y="219"/>
                    </a:lnTo>
                    <a:lnTo>
                      <a:pt x="91" y="378"/>
                    </a:lnTo>
                    <a:lnTo>
                      <a:pt x="33" y="579"/>
                    </a:lnTo>
                    <a:lnTo>
                      <a:pt x="0" y="876"/>
                    </a:lnTo>
                    <a:lnTo>
                      <a:pt x="12" y="1095"/>
                    </a:lnTo>
                    <a:lnTo>
                      <a:pt x="33" y="1186"/>
                    </a:lnTo>
                    <a:lnTo>
                      <a:pt x="69" y="1272"/>
                    </a:lnTo>
                    <a:lnTo>
                      <a:pt x="182" y="1443"/>
                    </a:lnTo>
                    <a:lnTo>
                      <a:pt x="259" y="1522"/>
                    </a:lnTo>
                    <a:lnTo>
                      <a:pt x="341" y="1584"/>
                    </a:lnTo>
                    <a:lnTo>
                      <a:pt x="426" y="1620"/>
                    </a:lnTo>
                    <a:lnTo>
                      <a:pt x="471" y="1629"/>
                    </a:lnTo>
                    <a:lnTo>
                      <a:pt x="572" y="1632"/>
                    </a:lnTo>
                    <a:lnTo>
                      <a:pt x="667" y="1614"/>
                    </a:lnTo>
                    <a:lnTo>
                      <a:pt x="709" y="1596"/>
                    </a:lnTo>
                    <a:lnTo>
                      <a:pt x="749" y="1568"/>
                    </a:lnTo>
                    <a:lnTo>
                      <a:pt x="785" y="1534"/>
                    </a:lnTo>
                    <a:lnTo>
                      <a:pt x="849" y="1443"/>
                    </a:lnTo>
                    <a:lnTo>
                      <a:pt x="907" y="1330"/>
                    </a:lnTo>
                    <a:lnTo>
                      <a:pt x="977" y="1092"/>
                    </a:lnTo>
                    <a:lnTo>
                      <a:pt x="1026" y="690"/>
                    </a:lnTo>
                    <a:lnTo>
                      <a:pt x="1020" y="478"/>
                    </a:lnTo>
                    <a:lnTo>
                      <a:pt x="998" y="375"/>
                    </a:lnTo>
                    <a:lnTo>
                      <a:pt x="949" y="255"/>
                    </a:lnTo>
                    <a:lnTo>
                      <a:pt x="883" y="156"/>
                    </a:lnTo>
                    <a:lnTo>
                      <a:pt x="806" y="75"/>
                    </a:lnTo>
                    <a:lnTo>
                      <a:pt x="725" y="27"/>
                    </a:lnTo>
                    <a:lnTo>
                      <a:pt x="679" y="12"/>
                    </a:lnTo>
                    <a:lnTo>
                      <a:pt x="630" y="2"/>
                    </a:lnTo>
                    <a:lnTo>
                      <a:pt x="527" y="0"/>
                    </a:lnTo>
                    <a:lnTo>
                      <a:pt x="429" y="21"/>
                    </a:lnTo>
                    <a:lnTo>
                      <a:pt x="384" y="39"/>
                    </a:lnTo>
                    <a:lnTo>
                      <a:pt x="341" y="63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38" name="Freeform 97">
                <a:extLst>
                  <a:ext uri="{FF2B5EF4-FFF2-40B4-BE49-F238E27FC236}">
                    <a16:creationId xmlns:a16="http://schemas.microsoft.com/office/drawing/2014/main" xmlns="" id="{3B025C42-5DB5-42F3-92B5-711F7F919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410"/>
                <a:ext cx="371" cy="522"/>
              </a:xfrm>
              <a:custGeom>
                <a:avLst/>
                <a:gdLst>
                  <a:gd name="T0" fmla="*/ 221 w 990"/>
                  <a:gd name="T1" fmla="*/ 0 h 1568"/>
                  <a:gd name="T2" fmla="*/ 188 w 990"/>
                  <a:gd name="T3" fmla="*/ 1 h 1568"/>
                  <a:gd name="T4" fmla="*/ 155 w 990"/>
                  <a:gd name="T5" fmla="*/ 8 h 1568"/>
                  <a:gd name="T6" fmla="*/ 126 w 990"/>
                  <a:gd name="T7" fmla="*/ 19 h 1568"/>
                  <a:gd name="T8" fmla="*/ 111 w 990"/>
                  <a:gd name="T9" fmla="*/ 27 h 1568"/>
                  <a:gd name="T10" fmla="*/ 68 w 990"/>
                  <a:gd name="T11" fmla="*/ 61 h 1568"/>
                  <a:gd name="T12" fmla="*/ 45 w 990"/>
                  <a:gd name="T13" fmla="*/ 87 h 1568"/>
                  <a:gd name="T14" fmla="*/ 34 w 990"/>
                  <a:gd name="T15" fmla="*/ 102 h 1568"/>
                  <a:gd name="T16" fmla="*/ 19 w 990"/>
                  <a:gd name="T17" fmla="*/ 132 h 1568"/>
                  <a:gd name="T18" fmla="*/ 2 w 990"/>
                  <a:gd name="T19" fmla="*/ 201 h 1568"/>
                  <a:gd name="T20" fmla="*/ 0 w 990"/>
                  <a:gd name="T21" fmla="*/ 236 h 1568"/>
                  <a:gd name="T22" fmla="*/ 7 w 990"/>
                  <a:gd name="T23" fmla="*/ 301 h 1568"/>
                  <a:gd name="T24" fmla="*/ 34 w 990"/>
                  <a:gd name="T25" fmla="*/ 385 h 1568"/>
                  <a:gd name="T26" fmla="*/ 63 w 990"/>
                  <a:gd name="T27" fmla="*/ 446 h 1568"/>
                  <a:gd name="T28" fmla="*/ 87 w 990"/>
                  <a:gd name="T29" fmla="*/ 482 h 1568"/>
                  <a:gd name="T30" fmla="*/ 102 w 990"/>
                  <a:gd name="T31" fmla="*/ 496 h 1568"/>
                  <a:gd name="T32" fmla="*/ 117 w 990"/>
                  <a:gd name="T33" fmla="*/ 507 h 1568"/>
                  <a:gd name="T34" fmla="*/ 133 w 990"/>
                  <a:gd name="T35" fmla="*/ 514 h 1568"/>
                  <a:gd name="T36" fmla="*/ 175 w 990"/>
                  <a:gd name="T37" fmla="*/ 522 h 1568"/>
                  <a:gd name="T38" fmla="*/ 219 w 990"/>
                  <a:gd name="T39" fmla="*/ 520 h 1568"/>
                  <a:gd name="T40" fmla="*/ 241 w 990"/>
                  <a:gd name="T41" fmla="*/ 516 h 1568"/>
                  <a:gd name="T42" fmla="*/ 260 w 990"/>
                  <a:gd name="T43" fmla="*/ 510 h 1568"/>
                  <a:gd name="T44" fmla="*/ 277 w 990"/>
                  <a:gd name="T45" fmla="*/ 500 h 1568"/>
                  <a:gd name="T46" fmla="*/ 292 w 990"/>
                  <a:gd name="T47" fmla="*/ 490 h 1568"/>
                  <a:gd name="T48" fmla="*/ 319 w 990"/>
                  <a:gd name="T49" fmla="*/ 457 h 1568"/>
                  <a:gd name="T50" fmla="*/ 341 w 990"/>
                  <a:gd name="T51" fmla="*/ 416 h 1568"/>
                  <a:gd name="T52" fmla="*/ 357 w 990"/>
                  <a:gd name="T53" fmla="*/ 371 h 1568"/>
                  <a:gd name="T54" fmla="*/ 371 w 990"/>
                  <a:gd name="T55" fmla="*/ 298 h 1568"/>
                  <a:gd name="T56" fmla="*/ 369 w 990"/>
                  <a:gd name="T57" fmla="*/ 189 h 1568"/>
                  <a:gd name="T58" fmla="*/ 359 w 990"/>
                  <a:gd name="T59" fmla="*/ 141 h 1568"/>
                  <a:gd name="T60" fmla="*/ 344 w 990"/>
                  <a:gd name="T61" fmla="*/ 101 h 1568"/>
                  <a:gd name="T62" fmla="*/ 321 w 990"/>
                  <a:gd name="T63" fmla="*/ 64 h 1568"/>
                  <a:gd name="T64" fmla="*/ 295 w 990"/>
                  <a:gd name="T65" fmla="*/ 34 h 1568"/>
                  <a:gd name="T66" fmla="*/ 267 w 990"/>
                  <a:gd name="T67" fmla="*/ 13 h 1568"/>
                  <a:gd name="T68" fmla="*/ 252 w 990"/>
                  <a:gd name="T69" fmla="*/ 6 h 1568"/>
                  <a:gd name="T70" fmla="*/ 238 w 990"/>
                  <a:gd name="T71" fmla="*/ 2 h 1568"/>
                  <a:gd name="T72" fmla="*/ 221 w 990"/>
                  <a:gd name="T73" fmla="*/ 0 h 15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90"/>
                  <a:gd name="T112" fmla="*/ 0 h 1568"/>
                  <a:gd name="T113" fmla="*/ 990 w 990"/>
                  <a:gd name="T114" fmla="*/ 1568 h 15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90" h="1568">
                    <a:moveTo>
                      <a:pt x="590" y="0"/>
                    </a:moveTo>
                    <a:lnTo>
                      <a:pt x="503" y="2"/>
                    </a:lnTo>
                    <a:lnTo>
                      <a:pt x="414" y="24"/>
                    </a:lnTo>
                    <a:lnTo>
                      <a:pt x="335" y="57"/>
                    </a:lnTo>
                    <a:lnTo>
                      <a:pt x="295" y="81"/>
                    </a:lnTo>
                    <a:lnTo>
                      <a:pt x="182" y="182"/>
                    </a:lnTo>
                    <a:lnTo>
                      <a:pt x="119" y="261"/>
                    </a:lnTo>
                    <a:lnTo>
                      <a:pt x="91" y="305"/>
                    </a:lnTo>
                    <a:lnTo>
                      <a:pt x="52" y="396"/>
                    </a:lnTo>
                    <a:lnTo>
                      <a:pt x="6" y="603"/>
                    </a:lnTo>
                    <a:lnTo>
                      <a:pt x="0" y="708"/>
                    </a:lnTo>
                    <a:lnTo>
                      <a:pt x="19" y="903"/>
                    </a:lnTo>
                    <a:lnTo>
                      <a:pt x="91" y="1157"/>
                    </a:lnTo>
                    <a:lnTo>
                      <a:pt x="168" y="1339"/>
                    </a:lnTo>
                    <a:lnTo>
                      <a:pt x="232" y="1449"/>
                    </a:lnTo>
                    <a:lnTo>
                      <a:pt x="271" y="1491"/>
                    </a:lnTo>
                    <a:lnTo>
                      <a:pt x="311" y="1523"/>
                    </a:lnTo>
                    <a:lnTo>
                      <a:pt x="356" y="1544"/>
                    </a:lnTo>
                    <a:lnTo>
                      <a:pt x="466" y="1568"/>
                    </a:lnTo>
                    <a:lnTo>
                      <a:pt x="584" y="1562"/>
                    </a:lnTo>
                    <a:lnTo>
                      <a:pt x="642" y="1550"/>
                    </a:lnTo>
                    <a:lnTo>
                      <a:pt x="695" y="1531"/>
                    </a:lnTo>
                    <a:lnTo>
                      <a:pt x="740" y="1503"/>
                    </a:lnTo>
                    <a:lnTo>
                      <a:pt x="780" y="1471"/>
                    </a:lnTo>
                    <a:lnTo>
                      <a:pt x="850" y="1373"/>
                    </a:lnTo>
                    <a:lnTo>
                      <a:pt x="911" y="1250"/>
                    </a:lnTo>
                    <a:lnTo>
                      <a:pt x="953" y="1113"/>
                    </a:lnTo>
                    <a:lnTo>
                      <a:pt x="990" y="896"/>
                    </a:lnTo>
                    <a:lnTo>
                      <a:pt x="984" y="567"/>
                    </a:lnTo>
                    <a:lnTo>
                      <a:pt x="959" y="423"/>
                    </a:lnTo>
                    <a:lnTo>
                      <a:pt x="917" y="302"/>
                    </a:lnTo>
                    <a:lnTo>
                      <a:pt x="856" y="192"/>
                    </a:lnTo>
                    <a:lnTo>
                      <a:pt x="786" y="103"/>
                    </a:lnTo>
                    <a:lnTo>
                      <a:pt x="713" y="39"/>
                    </a:lnTo>
                    <a:lnTo>
                      <a:pt x="673" y="18"/>
                    </a:lnTo>
                    <a:lnTo>
                      <a:pt x="634" y="6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39" name="Freeform 98">
                <a:extLst>
                  <a:ext uri="{FF2B5EF4-FFF2-40B4-BE49-F238E27FC236}">
                    <a16:creationId xmlns:a16="http://schemas.microsoft.com/office/drawing/2014/main" xmlns="" id="{7F30B1A8-873D-4E4D-B353-9899AD02F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2690"/>
                <a:ext cx="286" cy="458"/>
              </a:xfrm>
              <a:custGeom>
                <a:avLst/>
                <a:gdLst>
                  <a:gd name="T0" fmla="*/ 31 w 763"/>
                  <a:gd name="T1" fmla="*/ 29 h 1374"/>
                  <a:gd name="T2" fmla="*/ 18 w 763"/>
                  <a:gd name="T3" fmla="*/ 47 h 1374"/>
                  <a:gd name="T4" fmla="*/ 12 w 763"/>
                  <a:gd name="T5" fmla="*/ 58 h 1374"/>
                  <a:gd name="T6" fmla="*/ 0 w 763"/>
                  <a:gd name="T7" fmla="*/ 129 h 1374"/>
                  <a:gd name="T8" fmla="*/ 3 w 763"/>
                  <a:gd name="T9" fmla="*/ 178 h 1374"/>
                  <a:gd name="T10" fmla="*/ 47 w 763"/>
                  <a:gd name="T11" fmla="*/ 307 h 1374"/>
                  <a:gd name="T12" fmla="*/ 82 w 763"/>
                  <a:gd name="T13" fmla="*/ 380 h 1374"/>
                  <a:gd name="T14" fmla="*/ 88 w 763"/>
                  <a:gd name="T15" fmla="*/ 389 h 1374"/>
                  <a:gd name="T16" fmla="*/ 94 w 763"/>
                  <a:gd name="T17" fmla="*/ 397 h 1374"/>
                  <a:gd name="T18" fmla="*/ 126 w 763"/>
                  <a:gd name="T19" fmla="*/ 425 h 1374"/>
                  <a:gd name="T20" fmla="*/ 144 w 763"/>
                  <a:gd name="T21" fmla="*/ 436 h 1374"/>
                  <a:gd name="T22" fmla="*/ 181 w 763"/>
                  <a:gd name="T23" fmla="*/ 453 h 1374"/>
                  <a:gd name="T24" fmla="*/ 198 w 763"/>
                  <a:gd name="T25" fmla="*/ 457 h 1374"/>
                  <a:gd name="T26" fmla="*/ 214 w 763"/>
                  <a:gd name="T27" fmla="*/ 458 h 1374"/>
                  <a:gd name="T28" fmla="*/ 221 w 763"/>
                  <a:gd name="T29" fmla="*/ 457 h 1374"/>
                  <a:gd name="T30" fmla="*/ 228 w 763"/>
                  <a:gd name="T31" fmla="*/ 455 h 1374"/>
                  <a:gd name="T32" fmla="*/ 234 w 763"/>
                  <a:gd name="T33" fmla="*/ 452 h 1374"/>
                  <a:gd name="T34" fmla="*/ 239 w 763"/>
                  <a:gd name="T35" fmla="*/ 448 h 1374"/>
                  <a:gd name="T36" fmla="*/ 245 w 763"/>
                  <a:gd name="T37" fmla="*/ 442 h 1374"/>
                  <a:gd name="T38" fmla="*/ 260 w 763"/>
                  <a:gd name="T39" fmla="*/ 419 h 1374"/>
                  <a:gd name="T40" fmla="*/ 275 w 763"/>
                  <a:gd name="T41" fmla="*/ 381 h 1374"/>
                  <a:gd name="T42" fmla="*/ 286 w 763"/>
                  <a:gd name="T43" fmla="*/ 314 h 1374"/>
                  <a:gd name="T44" fmla="*/ 285 w 763"/>
                  <a:gd name="T45" fmla="*/ 267 h 1374"/>
                  <a:gd name="T46" fmla="*/ 270 w 763"/>
                  <a:gd name="T47" fmla="*/ 184 h 1374"/>
                  <a:gd name="T48" fmla="*/ 248 w 763"/>
                  <a:gd name="T49" fmla="*/ 113 h 1374"/>
                  <a:gd name="T50" fmla="*/ 241 w 763"/>
                  <a:gd name="T51" fmla="*/ 95 h 1374"/>
                  <a:gd name="T52" fmla="*/ 210 w 763"/>
                  <a:gd name="T53" fmla="*/ 46 h 1374"/>
                  <a:gd name="T54" fmla="*/ 186 w 763"/>
                  <a:gd name="T55" fmla="*/ 22 h 1374"/>
                  <a:gd name="T56" fmla="*/ 173 w 763"/>
                  <a:gd name="T57" fmla="*/ 13 h 1374"/>
                  <a:gd name="T58" fmla="*/ 160 w 763"/>
                  <a:gd name="T59" fmla="*/ 6 h 1374"/>
                  <a:gd name="T60" fmla="*/ 146 w 763"/>
                  <a:gd name="T61" fmla="*/ 2 h 1374"/>
                  <a:gd name="T62" fmla="*/ 130 w 763"/>
                  <a:gd name="T63" fmla="*/ 0 h 1374"/>
                  <a:gd name="T64" fmla="*/ 113 w 763"/>
                  <a:gd name="T65" fmla="*/ 0 h 1374"/>
                  <a:gd name="T66" fmla="*/ 79 w 763"/>
                  <a:gd name="T67" fmla="*/ 5 h 1374"/>
                  <a:gd name="T68" fmla="*/ 51 w 763"/>
                  <a:gd name="T69" fmla="*/ 16 h 1374"/>
                  <a:gd name="T70" fmla="*/ 40 w 763"/>
                  <a:gd name="T71" fmla="*/ 22 h 1374"/>
                  <a:gd name="T72" fmla="*/ 31 w 763"/>
                  <a:gd name="T73" fmla="*/ 29 h 13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3"/>
                  <a:gd name="T112" fmla="*/ 0 h 1374"/>
                  <a:gd name="T113" fmla="*/ 763 w 763"/>
                  <a:gd name="T114" fmla="*/ 1374 h 13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3" h="1374">
                    <a:moveTo>
                      <a:pt x="82" y="86"/>
                    </a:moveTo>
                    <a:lnTo>
                      <a:pt x="48" y="140"/>
                    </a:lnTo>
                    <a:lnTo>
                      <a:pt x="32" y="174"/>
                    </a:lnTo>
                    <a:lnTo>
                      <a:pt x="0" y="388"/>
                    </a:lnTo>
                    <a:lnTo>
                      <a:pt x="8" y="534"/>
                    </a:lnTo>
                    <a:lnTo>
                      <a:pt x="125" y="922"/>
                    </a:lnTo>
                    <a:lnTo>
                      <a:pt x="218" y="1139"/>
                    </a:lnTo>
                    <a:lnTo>
                      <a:pt x="234" y="1166"/>
                    </a:lnTo>
                    <a:lnTo>
                      <a:pt x="252" y="1190"/>
                    </a:lnTo>
                    <a:lnTo>
                      <a:pt x="335" y="1276"/>
                    </a:lnTo>
                    <a:lnTo>
                      <a:pt x="383" y="1309"/>
                    </a:lnTo>
                    <a:lnTo>
                      <a:pt x="484" y="1358"/>
                    </a:lnTo>
                    <a:lnTo>
                      <a:pt x="529" y="1370"/>
                    </a:lnTo>
                    <a:lnTo>
                      <a:pt x="571" y="1374"/>
                    </a:lnTo>
                    <a:lnTo>
                      <a:pt x="590" y="1370"/>
                    </a:lnTo>
                    <a:lnTo>
                      <a:pt x="608" y="1364"/>
                    </a:lnTo>
                    <a:lnTo>
                      <a:pt x="623" y="1356"/>
                    </a:lnTo>
                    <a:lnTo>
                      <a:pt x="638" y="1343"/>
                    </a:lnTo>
                    <a:lnTo>
                      <a:pt x="654" y="1325"/>
                    </a:lnTo>
                    <a:lnTo>
                      <a:pt x="694" y="1258"/>
                    </a:lnTo>
                    <a:lnTo>
                      <a:pt x="733" y="1142"/>
                    </a:lnTo>
                    <a:lnTo>
                      <a:pt x="763" y="943"/>
                    </a:lnTo>
                    <a:lnTo>
                      <a:pt x="761" y="800"/>
                    </a:lnTo>
                    <a:lnTo>
                      <a:pt x="721" y="553"/>
                    </a:lnTo>
                    <a:lnTo>
                      <a:pt x="662" y="340"/>
                    </a:lnTo>
                    <a:lnTo>
                      <a:pt x="642" y="284"/>
                    </a:lnTo>
                    <a:lnTo>
                      <a:pt x="559" y="138"/>
                    </a:lnTo>
                    <a:lnTo>
                      <a:pt x="496" y="67"/>
                    </a:lnTo>
                    <a:lnTo>
                      <a:pt x="462" y="40"/>
                    </a:lnTo>
                    <a:lnTo>
                      <a:pt x="426" y="19"/>
                    </a:lnTo>
                    <a:lnTo>
                      <a:pt x="389" y="7"/>
                    </a:lnTo>
                    <a:lnTo>
                      <a:pt x="347" y="0"/>
                    </a:lnTo>
                    <a:lnTo>
                      <a:pt x="301" y="0"/>
                    </a:lnTo>
                    <a:lnTo>
                      <a:pt x="212" y="16"/>
                    </a:lnTo>
                    <a:lnTo>
                      <a:pt x="137" y="47"/>
                    </a:lnTo>
                    <a:lnTo>
                      <a:pt x="106" y="65"/>
                    </a:lnTo>
                    <a:lnTo>
                      <a:pt x="82" y="8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0" name="Freeform 99">
                <a:extLst>
                  <a:ext uri="{FF2B5EF4-FFF2-40B4-BE49-F238E27FC236}">
                    <a16:creationId xmlns:a16="http://schemas.microsoft.com/office/drawing/2014/main" xmlns="" id="{19A6EF36-F518-46D6-A85A-BA12B1438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3024"/>
                <a:ext cx="321" cy="465"/>
              </a:xfrm>
              <a:custGeom>
                <a:avLst/>
                <a:gdLst>
                  <a:gd name="T0" fmla="*/ 31 w 856"/>
                  <a:gd name="T1" fmla="*/ 92 h 1397"/>
                  <a:gd name="T2" fmla="*/ 16 w 856"/>
                  <a:gd name="T3" fmla="*/ 126 h 1397"/>
                  <a:gd name="T4" fmla="*/ 2 w 856"/>
                  <a:gd name="T5" fmla="*/ 187 h 1397"/>
                  <a:gd name="T6" fmla="*/ 0 w 856"/>
                  <a:gd name="T7" fmla="*/ 251 h 1397"/>
                  <a:gd name="T8" fmla="*/ 10 w 856"/>
                  <a:gd name="T9" fmla="*/ 309 h 1397"/>
                  <a:gd name="T10" fmla="*/ 35 w 856"/>
                  <a:gd name="T11" fmla="*/ 365 h 1397"/>
                  <a:gd name="T12" fmla="*/ 54 w 856"/>
                  <a:gd name="T13" fmla="*/ 397 h 1397"/>
                  <a:gd name="T14" fmla="*/ 75 w 856"/>
                  <a:gd name="T15" fmla="*/ 421 h 1397"/>
                  <a:gd name="T16" fmla="*/ 89 w 856"/>
                  <a:gd name="T17" fmla="*/ 430 h 1397"/>
                  <a:gd name="T18" fmla="*/ 120 w 856"/>
                  <a:gd name="T19" fmla="*/ 444 h 1397"/>
                  <a:gd name="T20" fmla="*/ 150 w 856"/>
                  <a:gd name="T21" fmla="*/ 453 h 1397"/>
                  <a:gd name="T22" fmla="*/ 163 w 856"/>
                  <a:gd name="T23" fmla="*/ 456 h 1397"/>
                  <a:gd name="T24" fmla="*/ 195 w 856"/>
                  <a:gd name="T25" fmla="*/ 465 h 1397"/>
                  <a:gd name="T26" fmla="*/ 199 w 856"/>
                  <a:gd name="T27" fmla="*/ 464 h 1397"/>
                  <a:gd name="T28" fmla="*/ 202 w 856"/>
                  <a:gd name="T29" fmla="*/ 462 h 1397"/>
                  <a:gd name="T30" fmla="*/ 249 w 856"/>
                  <a:gd name="T31" fmla="*/ 429 h 1397"/>
                  <a:gd name="T32" fmla="*/ 274 w 856"/>
                  <a:gd name="T33" fmla="*/ 406 h 1397"/>
                  <a:gd name="T34" fmla="*/ 296 w 856"/>
                  <a:gd name="T35" fmla="*/ 376 h 1397"/>
                  <a:gd name="T36" fmla="*/ 304 w 856"/>
                  <a:gd name="T37" fmla="*/ 358 h 1397"/>
                  <a:gd name="T38" fmla="*/ 309 w 856"/>
                  <a:gd name="T39" fmla="*/ 337 h 1397"/>
                  <a:gd name="T40" fmla="*/ 321 w 856"/>
                  <a:gd name="T41" fmla="*/ 226 h 1397"/>
                  <a:gd name="T42" fmla="*/ 316 w 856"/>
                  <a:gd name="T43" fmla="*/ 159 h 1397"/>
                  <a:gd name="T44" fmla="*/ 314 w 856"/>
                  <a:gd name="T45" fmla="*/ 148 h 1397"/>
                  <a:gd name="T46" fmla="*/ 294 w 856"/>
                  <a:gd name="T47" fmla="*/ 87 h 1397"/>
                  <a:gd name="T48" fmla="*/ 274 w 856"/>
                  <a:gd name="T49" fmla="*/ 54 h 1397"/>
                  <a:gd name="T50" fmla="*/ 263 w 856"/>
                  <a:gd name="T51" fmla="*/ 40 h 1397"/>
                  <a:gd name="T52" fmla="*/ 239 w 856"/>
                  <a:gd name="T53" fmla="*/ 17 h 1397"/>
                  <a:gd name="T54" fmla="*/ 226 w 856"/>
                  <a:gd name="T55" fmla="*/ 10 h 1397"/>
                  <a:gd name="T56" fmla="*/ 211 w 856"/>
                  <a:gd name="T57" fmla="*/ 5 h 1397"/>
                  <a:gd name="T58" fmla="*/ 181 w 856"/>
                  <a:gd name="T59" fmla="*/ 0 h 1397"/>
                  <a:gd name="T60" fmla="*/ 163 w 856"/>
                  <a:gd name="T61" fmla="*/ 1 h 1397"/>
                  <a:gd name="T62" fmla="*/ 132 w 856"/>
                  <a:gd name="T63" fmla="*/ 6 h 1397"/>
                  <a:gd name="T64" fmla="*/ 119 w 856"/>
                  <a:gd name="T65" fmla="*/ 11 h 1397"/>
                  <a:gd name="T66" fmla="*/ 91 w 856"/>
                  <a:gd name="T67" fmla="*/ 26 h 1397"/>
                  <a:gd name="T68" fmla="*/ 65 w 856"/>
                  <a:gd name="T69" fmla="*/ 50 h 1397"/>
                  <a:gd name="T70" fmla="*/ 41 w 856"/>
                  <a:gd name="T71" fmla="*/ 77 h 1397"/>
                  <a:gd name="T72" fmla="*/ 31 w 856"/>
                  <a:gd name="T73" fmla="*/ 92 h 1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56"/>
                  <a:gd name="T112" fmla="*/ 0 h 1397"/>
                  <a:gd name="T113" fmla="*/ 856 w 856"/>
                  <a:gd name="T114" fmla="*/ 1397 h 13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56" h="1397">
                    <a:moveTo>
                      <a:pt x="82" y="277"/>
                    </a:moveTo>
                    <a:lnTo>
                      <a:pt x="42" y="378"/>
                    </a:lnTo>
                    <a:lnTo>
                      <a:pt x="6" y="561"/>
                    </a:lnTo>
                    <a:lnTo>
                      <a:pt x="0" y="753"/>
                    </a:lnTo>
                    <a:lnTo>
                      <a:pt x="28" y="927"/>
                    </a:lnTo>
                    <a:lnTo>
                      <a:pt x="92" y="1098"/>
                    </a:lnTo>
                    <a:lnTo>
                      <a:pt x="143" y="1193"/>
                    </a:lnTo>
                    <a:lnTo>
                      <a:pt x="201" y="1266"/>
                    </a:lnTo>
                    <a:lnTo>
                      <a:pt x="238" y="1293"/>
                    </a:lnTo>
                    <a:lnTo>
                      <a:pt x="320" y="1333"/>
                    </a:lnTo>
                    <a:lnTo>
                      <a:pt x="399" y="1361"/>
                    </a:lnTo>
                    <a:lnTo>
                      <a:pt x="436" y="1369"/>
                    </a:lnTo>
                    <a:lnTo>
                      <a:pt x="521" y="1397"/>
                    </a:lnTo>
                    <a:lnTo>
                      <a:pt x="530" y="1394"/>
                    </a:lnTo>
                    <a:lnTo>
                      <a:pt x="539" y="1388"/>
                    </a:lnTo>
                    <a:lnTo>
                      <a:pt x="664" y="1290"/>
                    </a:lnTo>
                    <a:lnTo>
                      <a:pt x="731" y="1220"/>
                    </a:lnTo>
                    <a:lnTo>
                      <a:pt x="789" y="1131"/>
                    </a:lnTo>
                    <a:lnTo>
                      <a:pt x="810" y="1076"/>
                    </a:lnTo>
                    <a:lnTo>
                      <a:pt x="825" y="1013"/>
                    </a:lnTo>
                    <a:lnTo>
                      <a:pt x="856" y="680"/>
                    </a:lnTo>
                    <a:lnTo>
                      <a:pt x="843" y="479"/>
                    </a:lnTo>
                    <a:lnTo>
                      <a:pt x="837" y="445"/>
                    </a:lnTo>
                    <a:lnTo>
                      <a:pt x="783" y="261"/>
                    </a:lnTo>
                    <a:lnTo>
                      <a:pt x="731" y="161"/>
                    </a:lnTo>
                    <a:lnTo>
                      <a:pt x="700" y="119"/>
                    </a:lnTo>
                    <a:lnTo>
                      <a:pt x="636" y="51"/>
                    </a:lnTo>
                    <a:lnTo>
                      <a:pt x="603" y="30"/>
                    </a:lnTo>
                    <a:lnTo>
                      <a:pt x="563" y="14"/>
                    </a:lnTo>
                    <a:lnTo>
                      <a:pt x="482" y="0"/>
                    </a:lnTo>
                    <a:lnTo>
                      <a:pt x="436" y="2"/>
                    </a:lnTo>
                    <a:lnTo>
                      <a:pt x="353" y="18"/>
                    </a:lnTo>
                    <a:lnTo>
                      <a:pt x="317" y="33"/>
                    </a:lnTo>
                    <a:lnTo>
                      <a:pt x="244" y="79"/>
                    </a:lnTo>
                    <a:lnTo>
                      <a:pt x="173" y="149"/>
                    </a:lnTo>
                    <a:lnTo>
                      <a:pt x="110" y="231"/>
                    </a:lnTo>
                    <a:lnTo>
                      <a:pt x="82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1" name="Freeform 100">
                <a:extLst>
                  <a:ext uri="{FF2B5EF4-FFF2-40B4-BE49-F238E27FC236}">
                    <a16:creationId xmlns:a16="http://schemas.microsoft.com/office/drawing/2014/main" xmlns="" id="{45BF2EF5-626E-447B-AD00-0504DEAE6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928"/>
                <a:ext cx="343" cy="525"/>
              </a:xfrm>
              <a:custGeom>
                <a:avLst/>
                <a:gdLst>
                  <a:gd name="T0" fmla="*/ 128 w 915"/>
                  <a:gd name="T1" fmla="*/ 7 h 1574"/>
                  <a:gd name="T2" fmla="*/ 93 w 915"/>
                  <a:gd name="T3" fmla="*/ 19 h 1574"/>
                  <a:gd name="T4" fmla="*/ 65 w 915"/>
                  <a:gd name="T5" fmla="*/ 35 h 1574"/>
                  <a:gd name="T6" fmla="*/ 45 w 915"/>
                  <a:gd name="T7" fmla="*/ 58 h 1574"/>
                  <a:gd name="T8" fmla="*/ 30 w 915"/>
                  <a:gd name="T9" fmla="*/ 85 h 1574"/>
                  <a:gd name="T10" fmla="*/ 4 w 915"/>
                  <a:gd name="T11" fmla="*/ 157 h 1574"/>
                  <a:gd name="T12" fmla="*/ 1 w 915"/>
                  <a:gd name="T13" fmla="*/ 179 h 1574"/>
                  <a:gd name="T14" fmla="*/ 0 w 915"/>
                  <a:gd name="T15" fmla="*/ 289 h 1574"/>
                  <a:gd name="T16" fmla="*/ 18 w 915"/>
                  <a:gd name="T17" fmla="*/ 362 h 1574"/>
                  <a:gd name="T18" fmla="*/ 34 w 915"/>
                  <a:gd name="T19" fmla="*/ 407 h 1574"/>
                  <a:gd name="T20" fmla="*/ 66 w 915"/>
                  <a:gd name="T21" fmla="*/ 467 h 1574"/>
                  <a:gd name="T22" fmla="*/ 79 w 915"/>
                  <a:gd name="T23" fmla="*/ 481 h 1574"/>
                  <a:gd name="T24" fmla="*/ 92 w 915"/>
                  <a:gd name="T25" fmla="*/ 493 h 1574"/>
                  <a:gd name="T26" fmla="*/ 126 w 915"/>
                  <a:gd name="T27" fmla="*/ 511 h 1574"/>
                  <a:gd name="T28" fmla="*/ 145 w 915"/>
                  <a:gd name="T29" fmla="*/ 518 h 1574"/>
                  <a:gd name="T30" fmla="*/ 183 w 915"/>
                  <a:gd name="T31" fmla="*/ 525 h 1574"/>
                  <a:gd name="T32" fmla="*/ 216 w 915"/>
                  <a:gd name="T33" fmla="*/ 524 h 1574"/>
                  <a:gd name="T34" fmla="*/ 230 w 915"/>
                  <a:gd name="T35" fmla="*/ 521 h 1574"/>
                  <a:gd name="T36" fmla="*/ 245 w 915"/>
                  <a:gd name="T37" fmla="*/ 516 h 1574"/>
                  <a:gd name="T38" fmla="*/ 260 w 915"/>
                  <a:gd name="T39" fmla="*/ 508 h 1574"/>
                  <a:gd name="T40" fmla="*/ 288 w 915"/>
                  <a:gd name="T41" fmla="*/ 487 h 1574"/>
                  <a:gd name="T42" fmla="*/ 309 w 915"/>
                  <a:gd name="T43" fmla="*/ 461 h 1574"/>
                  <a:gd name="T44" fmla="*/ 325 w 915"/>
                  <a:gd name="T45" fmla="*/ 426 h 1574"/>
                  <a:gd name="T46" fmla="*/ 340 w 915"/>
                  <a:gd name="T47" fmla="*/ 354 h 1574"/>
                  <a:gd name="T48" fmla="*/ 343 w 915"/>
                  <a:gd name="T49" fmla="*/ 276 h 1574"/>
                  <a:gd name="T50" fmla="*/ 340 w 915"/>
                  <a:gd name="T51" fmla="*/ 230 h 1574"/>
                  <a:gd name="T52" fmla="*/ 324 w 915"/>
                  <a:gd name="T53" fmla="*/ 159 h 1574"/>
                  <a:gd name="T54" fmla="*/ 291 w 915"/>
                  <a:gd name="T55" fmla="*/ 81 h 1574"/>
                  <a:gd name="T56" fmla="*/ 282 w 915"/>
                  <a:gd name="T57" fmla="*/ 66 h 1574"/>
                  <a:gd name="T58" fmla="*/ 260 w 915"/>
                  <a:gd name="T59" fmla="*/ 39 h 1574"/>
                  <a:gd name="T60" fmla="*/ 249 w 915"/>
                  <a:gd name="T61" fmla="*/ 28 h 1574"/>
                  <a:gd name="T62" fmla="*/ 222 w 915"/>
                  <a:gd name="T63" fmla="*/ 11 h 1574"/>
                  <a:gd name="T64" fmla="*/ 195 w 915"/>
                  <a:gd name="T65" fmla="*/ 2 h 1574"/>
                  <a:gd name="T66" fmla="*/ 180 w 915"/>
                  <a:gd name="T67" fmla="*/ 0 h 1574"/>
                  <a:gd name="T68" fmla="*/ 146 w 915"/>
                  <a:gd name="T69" fmla="*/ 3 h 1574"/>
                  <a:gd name="T70" fmla="*/ 128 w 915"/>
                  <a:gd name="T71" fmla="*/ 7 h 15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15"/>
                  <a:gd name="T109" fmla="*/ 0 h 1574"/>
                  <a:gd name="T110" fmla="*/ 915 w 915"/>
                  <a:gd name="T111" fmla="*/ 1574 h 15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15" h="1574">
                    <a:moveTo>
                      <a:pt x="341" y="21"/>
                    </a:moveTo>
                    <a:lnTo>
                      <a:pt x="249" y="57"/>
                    </a:lnTo>
                    <a:lnTo>
                      <a:pt x="173" y="106"/>
                    </a:lnTo>
                    <a:lnTo>
                      <a:pt x="119" y="174"/>
                    </a:lnTo>
                    <a:lnTo>
                      <a:pt x="79" y="255"/>
                    </a:lnTo>
                    <a:lnTo>
                      <a:pt x="12" y="472"/>
                    </a:lnTo>
                    <a:lnTo>
                      <a:pt x="2" y="536"/>
                    </a:lnTo>
                    <a:lnTo>
                      <a:pt x="0" y="866"/>
                    </a:lnTo>
                    <a:lnTo>
                      <a:pt x="48" y="1086"/>
                    </a:lnTo>
                    <a:lnTo>
                      <a:pt x="91" y="1220"/>
                    </a:lnTo>
                    <a:lnTo>
                      <a:pt x="176" y="1400"/>
                    </a:lnTo>
                    <a:lnTo>
                      <a:pt x="210" y="1443"/>
                    </a:lnTo>
                    <a:lnTo>
                      <a:pt x="246" y="1479"/>
                    </a:lnTo>
                    <a:lnTo>
                      <a:pt x="337" y="1531"/>
                    </a:lnTo>
                    <a:lnTo>
                      <a:pt x="386" y="1552"/>
                    </a:lnTo>
                    <a:lnTo>
                      <a:pt x="487" y="1574"/>
                    </a:lnTo>
                    <a:lnTo>
                      <a:pt x="575" y="1572"/>
                    </a:lnTo>
                    <a:lnTo>
                      <a:pt x="614" y="1562"/>
                    </a:lnTo>
                    <a:lnTo>
                      <a:pt x="654" y="1546"/>
                    </a:lnTo>
                    <a:lnTo>
                      <a:pt x="693" y="1522"/>
                    </a:lnTo>
                    <a:lnTo>
                      <a:pt x="767" y="1461"/>
                    </a:lnTo>
                    <a:lnTo>
                      <a:pt x="824" y="1382"/>
                    </a:lnTo>
                    <a:lnTo>
                      <a:pt x="867" y="1278"/>
                    </a:lnTo>
                    <a:lnTo>
                      <a:pt x="907" y="1062"/>
                    </a:lnTo>
                    <a:lnTo>
                      <a:pt x="915" y="826"/>
                    </a:lnTo>
                    <a:lnTo>
                      <a:pt x="907" y="690"/>
                    </a:lnTo>
                    <a:lnTo>
                      <a:pt x="864" y="478"/>
                    </a:lnTo>
                    <a:lnTo>
                      <a:pt x="776" y="243"/>
                    </a:lnTo>
                    <a:lnTo>
                      <a:pt x="751" y="198"/>
                    </a:lnTo>
                    <a:lnTo>
                      <a:pt x="693" y="118"/>
                    </a:lnTo>
                    <a:lnTo>
                      <a:pt x="663" y="85"/>
                    </a:lnTo>
                    <a:lnTo>
                      <a:pt x="593" y="33"/>
                    </a:lnTo>
                    <a:lnTo>
                      <a:pt x="521" y="6"/>
                    </a:lnTo>
                    <a:lnTo>
                      <a:pt x="481" y="0"/>
                    </a:lnTo>
                    <a:lnTo>
                      <a:pt x="389" y="8"/>
                    </a:lnTo>
                    <a:lnTo>
                      <a:pt x="341" y="21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2" name="Freeform 101">
                <a:extLst>
                  <a:ext uri="{FF2B5EF4-FFF2-40B4-BE49-F238E27FC236}">
                    <a16:creationId xmlns:a16="http://schemas.microsoft.com/office/drawing/2014/main" xmlns="" id="{6753F948-B2E5-4DF3-B6B2-017684D48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570"/>
                <a:ext cx="372" cy="505"/>
              </a:xfrm>
              <a:custGeom>
                <a:avLst/>
                <a:gdLst>
                  <a:gd name="T0" fmla="*/ 125 w 992"/>
                  <a:gd name="T1" fmla="*/ 24 h 1514"/>
                  <a:gd name="T2" fmla="*/ 95 w 992"/>
                  <a:gd name="T3" fmla="*/ 45 h 1514"/>
                  <a:gd name="T4" fmla="*/ 68 w 992"/>
                  <a:gd name="T5" fmla="*/ 69 h 1514"/>
                  <a:gd name="T6" fmla="*/ 47 w 992"/>
                  <a:gd name="T7" fmla="*/ 99 h 1514"/>
                  <a:gd name="T8" fmla="*/ 24 w 992"/>
                  <a:gd name="T9" fmla="*/ 154 h 1514"/>
                  <a:gd name="T10" fmla="*/ 9 w 992"/>
                  <a:gd name="T11" fmla="*/ 212 h 1514"/>
                  <a:gd name="T12" fmla="*/ 0 w 992"/>
                  <a:gd name="T13" fmla="*/ 298 h 1514"/>
                  <a:gd name="T14" fmla="*/ 5 w 992"/>
                  <a:gd name="T15" fmla="*/ 345 h 1514"/>
                  <a:gd name="T16" fmla="*/ 29 w 992"/>
                  <a:gd name="T17" fmla="*/ 414 h 1514"/>
                  <a:gd name="T18" fmla="*/ 61 w 992"/>
                  <a:gd name="T19" fmla="*/ 464 h 1514"/>
                  <a:gd name="T20" fmla="*/ 73 w 992"/>
                  <a:gd name="T21" fmla="*/ 476 h 1514"/>
                  <a:gd name="T22" fmla="*/ 88 w 992"/>
                  <a:gd name="T23" fmla="*/ 487 h 1514"/>
                  <a:gd name="T24" fmla="*/ 105 w 992"/>
                  <a:gd name="T25" fmla="*/ 494 h 1514"/>
                  <a:gd name="T26" fmla="*/ 146 w 992"/>
                  <a:gd name="T27" fmla="*/ 503 h 1514"/>
                  <a:gd name="T28" fmla="*/ 169 w 992"/>
                  <a:gd name="T29" fmla="*/ 505 h 1514"/>
                  <a:gd name="T30" fmla="*/ 214 w 992"/>
                  <a:gd name="T31" fmla="*/ 502 h 1514"/>
                  <a:gd name="T32" fmla="*/ 252 w 992"/>
                  <a:gd name="T33" fmla="*/ 490 h 1514"/>
                  <a:gd name="T34" fmla="*/ 284 w 992"/>
                  <a:gd name="T35" fmla="*/ 468 h 1514"/>
                  <a:gd name="T36" fmla="*/ 299 w 992"/>
                  <a:gd name="T37" fmla="*/ 451 h 1514"/>
                  <a:gd name="T38" fmla="*/ 325 w 992"/>
                  <a:gd name="T39" fmla="*/ 416 h 1514"/>
                  <a:gd name="T40" fmla="*/ 347 w 992"/>
                  <a:gd name="T41" fmla="*/ 374 h 1514"/>
                  <a:gd name="T42" fmla="*/ 362 w 992"/>
                  <a:gd name="T43" fmla="*/ 329 h 1514"/>
                  <a:gd name="T44" fmla="*/ 372 w 992"/>
                  <a:gd name="T45" fmla="*/ 248 h 1514"/>
                  <a:gd name="T46" fmla="*/ 368 w 992"/>
                  <a:gd name="T47" fmla="*/ 170 h 1514"/>
                  <a:gd name="T48" fmla="*/ 365 w 992"/>
                  <a:gd name="T49" fmla="*/ 148 h 1514"/>
                  <a:gd name="T50" fmla="*/ 353 w 992"/>
                  <a:gd name="T51" fmla="*/ 109 h 1514"/>
                  <a:gd name="T52" fmla="*/ 332 w 992"/>
                  <a:gd name="T53" fmla="*/ 76 h 1514"/>
                  <a:gd name="T54" fmla="*/ 308 w 992"/>
                  <a:gd name="T55" fmla="*/ 47 h 1514"/>
                  <a:gd name="T56" fmla="*/ 296 w 992"/>
                  <a:gd name="T57" fmla="*/ 36 h 1514"/>
                  <a:gd name="T58" fmla="*/ 270 w 992"/>
                  <a:gd name="T59" fmla="*/ 18 h 1514"/>
                  <a:gd name="T60" fmla="*/ 257 w 992"/>
                  <a:gd name="T61" fmla="*/ 11 h 1514"/>
                  <a:gd name="T62" fmla="*/ 228 w 992"/>
                  <a:gd name="T63" fmla="*/ 2 h 1514"/>
                  <a:gd name="T64" fmla="*/ 214 w 992"/>
                  <a:gd name="T65" fmla="*/ 0 h 1514"/>
                  <a:gd name="T66" fmla="*/ 185 w 992"/>
                  <a:gd name="T67" fmla="*/ 1 h 1514"/>
                  <a:gd name="T68" fmla="*/ 170 w 992"/>
                  <a:gd name="T69" fmla="*/ 4 h 1514"/>
                  <a:gd name="T70" fmla="*/ 140 w 992"/>
                  <a:gd name="T71" fmla="*/ 15 h 1514"/>
                  <a:gd name="T72" fmla="*/ 125 w 992"/>
                  <a:gd name="T73" fmla="*/ 24 h 1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92"/>
                  <a:gd name="T112" fmla="*/ 0 h 1514"/>
                  <a:gd name="T113" fmla="*/ 992 w 992"/>
                  <a:gd name="T114" fmla="*/ 1514 h 1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92" h="1514">
                    <a:moveTo>
                      <a:pt x="334" y="71"/>
                    </a:moveTo>
                    <a:lnTo>
                      <a:pt x="253" y="134"/>
                    </a:lnTo>
                    <a:lnTo>
                      <a:pt x="182" y="208"/>
                    </a:lnTo>
                    <a:lnTo>
                      <a:pt x="124" y="296"/>
                    </a:lnTo>
                    <a:lnTo>
                      <a:pt x="63" y="461"/>
                    </a:lnTo>
                    <a:lnTo>
                      <a:pt x="24" y="635"/>
                    </a:lnTo>
                    <a:lnTo>
                      <a:pt x="0" y="892"/>
                    </a:lnTo>
                    <a:lnTo>
                      <a:pt x="12" y="1034"/>
                    </a:lnTo>
                    <a:lnTo>
                      <a:pt x="76" y="1242"/>
                    </a:lnTo>
                    <a:lnTo>
                      <a:pt x="162" y="1392"/>
                    </a:lnTo>
                    <a:lnTo>
                      <a:pt x="195" y="1428"/>
                    </a:lnTo>
                    <a:lnTo>
                      <a:pt x="235" y="1459"/>
                    </a:lnTo>
                    <a:lnTo>
                      <a:pt x="280" y="1481"/>
                    </a:lnTo>
                    <a:lnTo>
                      <a:pt x="390" y="1508"/>
                    </a:lnTo>
                    <a:lnTo>
                      <a:pt x="451" y="1514"/>
                    </a:lnTo>
                    <a:lnTo>
                      <a:pt x="570" y="1505"/>
                    </a:lnTo>
                    <a:lnTo>
                      <a:pt x="673" y="1469"/>
                    </a:lnTo>
                    <a:lnTo>
                      <a:pt x="758" y="1402"/>
                    </a:lnTo>
                    <a:lnTo>
                      <a:pt x="798" y="1352"/>
                    </a:lnTo>
                    <a:lnTo>
                      <a:pt x="867" y="1246"/>
                    </a:lnTo>
                    <a:lnTo>
                      <a:pt x="925" y="1121"/>
                    </a:lnTo>
                    <a:lnTo>
                      <a:pt x="964" y="986"/>
                    </a:lnTo>
                    <a:lnTo>
                      <a:pt x="992" y="745"/>
                    </a:lnTo>
                    <a:lnTo>
                      <a:pt x="982" y="510"/>
                    </a:lnTo>
                    <a:lnTo>
                      <a:pt x="974" y="443"/>
                    </a:lnTo>
                    <a:lnTo>
                      <a:pt x="940" y="326"/>
                    </a:lnTo>
                    <a:lnTo>
                      <a:pt x="885" y="227"/>
                    </a:lnTo>
                    <a:lnTo>
                      <a:pt x="822" y="140"/>
                    </a:lnTo>
                    <a:lnTo>
                      <a:pt x="788" y="107"/>
                    </a:lnTo>
                    <a:lnTo>
                      <a:pt x="721" y="53"/>
                    </a:lnTo>
                    <a:lnTo>
                      <a:pt x="685" y="34"/>
                    </a:lnTo>
                    <a:lnTo>
                      <a:pt x="608" y="6"/>
                    </a:lnTo>
                    <a:lnTo>
                      <a:pt x="570" y="0"/>
                    </a:lnTo>
                    <a:lnTo>
                      <a:pt x="493" y="4"/>
                    </a:lnTo>
                    <a:lnTo>
                      <a:pt x="453" y="13"/>
                    </a:lnTo>
                    <a:lnTo>
                      <a:pt x="374" y="46"/>
                    </a:lnTo>
                    <a:lnTo>
                      <a:pt x="334" y="71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3" name="Freeform 102">
                <a:extLst>
                  <a:ext uri="{FF2B5EF4-FFF2-40B4-BE49-F238E27FC236}">
                    <a16:creationId xmlns:a16="http://schemas.microsoft.com/office/drawing/2014/main" xmlns="" id="{F351A772-0C5F-4765-B4D2-D316E4BD8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689"/>
                <a:ext cx="385" cy="544"/>
              </a:xfrm>
              <a:custGeom>
                <a:avLst/>
                <a:gdLst>
                  <a:gd name="T0" fmla="*/ 128 w 1026"/>
                  <a:gd name="T1" fmla="*/ 21 h 1632"/>
                  <a:gd name="T2" fmla="*/ 97 w 1026"/>
                  <a:gd name="T3" fmla="*/ 43 h 1632"/>
                  <a:gd name="T4" fmla="*/ 68 w 1026"/>
                  <a:gd name="T5" fmla="*/ 73 h 1632"/>
                  <a:gd name="T6" fmla="*/ 34 w 1026"/>
                  <a:gd name="T7" fmla="*/ 126 h 1632"/>
                  <a:gd name="T8" fmla="*/ 12 w 1026"/>
                  <a:gd name="T9" fmla="*/ 193 h 1632"/>
                  <a:gd name="T10" fmla="*/ 0 w 1026"/>
                  <a:gd name="T11" fmla="*/ 292 h 1632"/>
                  <a:gd name="T12" fmla="*/ 5 w 1026"/>
                  <a:gd name="T13" fmla="*/ 365 h 1632"/>
                  <a:gd name="T14" fmla="*/ 12 w 1026"/>
                  <a:gd name="T15" fmla="*/ 395 h 1632"/>
                  <a:gd name="T16" fmla="*/ 26 w 1026"/>
                  <a:gd name="T17" fmla="*/ 424 h 1632"/>
                  <a:gd name="T18" fmla="*/ 68 w 1026"/>
                  <a:gd name="T19" fmla="*/ 481 h 1632"/>
                  <a:gd name="T20" fmla="*/ 97 w 1026"/>
                  <a:gd name="T21" fmla="*/ 507 h 1632"/>
                  <a:gd name="T22" fmla="*/ 128 w 1026"/>
                  <a:gd name="T23" fmla="*/ 528 h 1632"/>
                  <a:gd name="T24" fmla="*/ 160 w 1026"/>
                  <a:gd name="T25" fmla="*/ 540 h 1632"/>
                  <a:gd name="T26" fmla="*/ 177 w 1026"/>
                  <a:gd name="T27" fmla="*/ 543 h 1632"/>
                  <a:gd name="T28" fmla="*/ 215 w 1026"/>
                  <a:gd name="T29" fmla="*/ 544 h 1632"/>
                  <a:gd name="T30" fmla="*/ 250 w 1026"/>
                  <a:gd name="T31" fmla="*/ 538 h 1632"/>
                  <a:gd name="T32" fmla="*/ 266 w 1026"/>
                  <a:gd name="T33" fmla="*/ 532 h 1632"/>
                  <a:gd name="T34" fmla="*/ 281 w 1026"/>
                  <a:gd name="T35" fmla="*/ 523 h 1632"/>
                  <a:gd name="T36" fmla="*/ 295 w 1026"/>
                  <a:gd name="T37" fmla="*/ 511 h 1632"/>
                  <a:gd name="T38" fmla="*/ 319 w 1026"/>
                  <a:gd name="T39" fmla="*/ 481 h 1632"/>
                  <a:gd name="T40" fmla="*/ 340 w 1026"/>
                  <a:gd name="T41" fmla="*/ 443 h 1632"/>
                  <a:gd name="T42" fmla="*/ 367 w 1026"/>
                  <a:gd name="T43" fmla="*/ 364 h 1632"/>
                  <a:gd name="T44" fmla="*/ 385 w 1026"/>
                  <a:gd name="T45" fmla="*/ 230 h 1632"/>
                  <a:gd name="T46" fmla="*/ 383 w 1026"/>
                  <a:gd name="T47" fmla="*/ 159 h 1632"/>
                  <a:gd name="T48" fmla="*/ 374 w 1026"/>
                  <a:gd name="T49" fmla="*/ 125 h 1632"/>
                  <a:gd name="T50" fmla="*/ 356 w 1026"/>
                  <a:gd name="T51" fmla="*/ 85 h 1632"/>
                  <a:gd name="T52" fmla="*/ 331 w 1026"/>
                  <a:gd name="T53" fmla="*/ 52 h 1632"/>
                  <a:gd name="T54" fmla="*/ 302 w 1026"/>
                  <a:gd name="T55" fmla="*/ 25 h 1632"/>
                  <a:gd name="T56" fmla="*/ 272 w 1026"/>
                  <a:gd name="T57" fmla="*/ 9 h 1632"/>
                  <a:gd name="T58" fmla="*/ 255 w 1026"/>
                  <a:gd name="T59" fmla="*/ 4 h 1632"/>
                  <a:gd name="T60" fmla="*/ 236 w 1026"/>
                  <a:gd name="T61" fmla="*/ 1 h 1632"/>
                  <a:gd name="T62" fmla="*/ 198 w 1026"/>
                  <a:gd name="T63" fmla="*/ 0 h 1632"/>
                  <a:gd name="T64" fmla="*/ 161 w 1026"/>
                  <a:gd name="T65" fmla="*/ 7 h 1632"/>
                  <a:gd name="T66" fmla="*/ 144 w 1026"/>
                  <a:gd name="T67" fmla="*/ 13 h 1632"/>
                  <a:gd name="T68" fmla="*/ 128 w 1026"/>
                  <a:gd name="T69" fmla="*/ 21 h 16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26"/>
                  <a:gd name="T106" fmla="*/ 0 h 1632"/>
                  <a:gd name="T107" fmla="*/ 1026 w 1026"/>
                  <a:gd name="T108" fmla="*/ 1632 h 16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26" h="1632">
                    <a:moveTo>
                      <a:pt x="341" y="63"/>
                    </a:moveTo>
                    <a:lnTo>
                      <a:pt x="259" y="130"/>
                    </a:lnTo>
                    <a:lnTo>
                      <a:pt x="182" y="219"/>
                    </a:lnTo>
                    <a:lnTo>
                      <a:pt x="91" y="378"/>
                    </a:lnTo>
                    <a:lnTo>
                      <a:pt x="33" y="579"/>
                    </a:lnTo>
                    <a:lnTo>
                      <a:pt x="0" y="876"/>
                    </a:lnTo>
                    <a:lnTo>
                      <a:pt x="12" y="1095"/>
                    </a:lnTo>
                    <a:lnTo>
                      <a:pt x="33" y="1186"/>
                    </a:lnTo>
                    <a:lnTo>
                      <a:pt x="69" y="1272"/>
                    </a:lnTo>
                    <a:lnTo>
                      <a:pt x="182" y="1443"/>
                    </a:lnTo>
                    <a:lnTo>
                      <a:pt x="259" y="1522"/>
                    </a:lnTo>
                    <a:lnTo>
                      <a:pt x="341" y="1584"/>
                    </a:lnTo>
                    <a:lnTo>
                      <a:pt x="426" y="1620"/>
                    </a:lnTo>
                    <a:lnTo>
                      <a:pt x="471" y="1629"/>
                    </a:lnTo>
                    <a:lnTo>
                      <a:pt x="572" y="1632"/>
                    </a:lnTo>
                    <a:lnTo>
                      <a:pt x="667" y="1614"/>
                    </a:lnTo>
                    <a:lnTo>
                      <a:pt x="709" y="1596"/>
                    </a:lnTo>
                    <a:lnTo>
                      <a:pt x="749" y="1568"/>
                    </a:lnTo>
                    <a:lnTo>
                      <a:pt x="785" y="1534"/>
                    </a:lnTo>
                    <a:lnTo>
                      <a:pt x="849" y="1443"/>
                    </a:lnTo>
                    <a:lnTo>
                      <a:pt x="907" y="1330"/>
                    </a:lnTo>
                    <a:lnTo>
                      <a:pt x="977" y="1092"/>
                    </a:lnTo>
                    <a:lnTo>
                      <a:pt x="1026" y="690"/>
                    </a:lnTo>
                    <a:lnTo>
                      <a:pt x="1020" y="478"/>
                    </a:lnTo>
                    <a:lnTo>
                      <a:pt x="998" y="375"/>
                    </a:lnTo>
                    <a:lnTo>
                      <a:pt x="949" y="255"/>
                    </a:lnTo>
                    <a:lnTo>
                      <a:pt x="883" y="156"/>
                    </a:lnTo>
                    <a:lnTo>
                      <a:pt x="806" y="75"/>
                    </a:lnTo>
                    <a:lnTo>
                      <a:pt x="725" y="27"/>
                    </a:lnTo>
                    <a:lnTo>
                      <a:pt x="679" y="12"/>
                    </a:lnTo>
                    <a:lnTo>
                      <a:pt x="630" y="2"/>
                    </a:lnTo>
                    <a:lnTo>
                      <a:pt x="527" y="0"/>
                    </a:lnTo>
                    <a:lnTo>
                      <a:pt x="429" y="21"/>
                    </a:lnTo>
                    <a:lnTo>
                      <a:pt x="384" y="39"/>
                    </a:lnTo>
                    <a:lnTo>
                      <a:pt x="341" y="63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4" name="Freeform 103">
                <a:extLst>
                  <a:ext uri="{FF2B5EF4-FFF2-40B4-BE49-F238E27FC236}">
                    <a16:creationId xmlns:a16="http://schemas.microsoft.com/office/drawing/2014/main" xmlns="" id="{7553133E-B5BE-414B-9609-D894EBE80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2688"/>
                <a:ext cx="371" cy="522"/>
              </a:xfrm>
              <a:custGeom>
                <a:avLst/>
                <a:gdLst>
                  <a:gd name="T0" fmla="*/ 221 w 990"/>
                  <a:gd name="T1" fmla="*/ 0 h 1568"/>
                  <a:gd name="T2" fmla="*/ 188 w 990"/>
                  <a:gd name="T3" fmla="*/ 1 h 1568"/>
                  <a:gd name="T4" fmla="*/ 155 w 990"/>
                  <a:gd name="T5" fmla="*/ 8 h 1568"/>
                  <a:gd name="T6" fmla="*/ 126 w 990"/>
                  <a:gd name="T7" fmla="*/ 19 h 1568"/>
                  <a:gd name="T8" fmla="*/ 111 w 990"/>
                  <a:gd name="T9" fmla="*/ 27 h 1568"/>
                  <a:gd name="T10" fmla="*/ 68 w 990"/>
                  <a:gd name="T11" fmla="*/ 61 h 1568"/>
                  <a:gd name="T12" fmla="*/ 45 w 990"/>
                  <a:gd name="T13" fmla="*/ 87 h 1568"/>
                  <a:gd name="T14" fmla="*/ 34 w 990"/>
                  <a:gd name="T15" fmla="*/ 102 h 1568"/>
                  <a:gd name="T16" fmla="*/ 19 w 990"/>
                  <a:gd name="T17" fmla="*/ 132 h 1568"/>
                  <a:gd name="T18" fmla="*/ 2 w 990"/>
                  <a:gd name="T19" fmla="*/ 201 h 1568"/>
                  <a:gd name="T20" fmla="*/ 0 w 990"/>
                  <a:gd name="T21" fmla="*/ 236 h 1568"/>
                  <a:gd name="T22" fmla="*/ 7 w 990"/>
                  <a:gd name="T23" fmla="*/ 301 h 1568"/>
                  <a:gd name="T24" fmla="*/ 34 w 990"/>
                  <a:gd name="T25" fmla="*/ 385 h 1568"/>
                  <a:gd name="T26" fmla="*/ 63 w 990"/>
                  <a:gd name="T27" fmla="*/ 446 h 1568"/>
                  <a:gd name="T28" fmla="*/ 87 w 990"/>
                  <a:gd name="T29" fmla="*/ 482 h 1568"/>
                  <a:gd name="T30" fmla="*/ 102 w 990"/>
                  <a:gd name="T31" fmla="*/ 496 h 1568"/>
                  <a:gd name="T32" fmla="*/ 117 w 990"/>
                  <a:gd name="T33" fmla="*/ 507 h 1568"/>
                  <a:gd name="T34" fmla="*/ 133 w 990"/>
                  <a:gd name="T35" fmla="*/ 514 h 1568"/>
                  <a:gd name="T36" fmla="*/ 175 w 990"/>
                  <a:gd name="T37" fmla="*/ 522 h 1568"/>
                  <a:gd name="T38" fmla="*/ 219 w 990"/>
                  <a:gd name="T39" fmla="*/ 520 h 1568"/>
                  <a:gd name="T40" fmla="*/ 241 w 990"/>
                  <a:gd name="T41" fmla="*/ 516 h 1568"/>
                  <a:gd name="T42" fmla="*/ 260 w 990"/>
                  <a:gd name="T43" fmla="*/ 510 h 1568"/>
                  <a:gd name="T44" fmla="*/ 277 w 990"/>
                  <a:gd name="T45" fmla="*/ 500 h 1568"/>
                  <a:gd name="T46" fmla="*/ 292 w 990"/>
                  <a:gd name="T47" fmla="*/ 490 h 1568"/>
                  <a:gd name="T48" fmla="*/ 319 w 990"/>
                  <a:gd name="T49" fmla="*/ 457 h 1568"/>
                  <a:gd name="T50" fmla="*/ 341 w 990"/>
                  <a:gd name="T51" fmla="*/ 416 h 1568"/>
                  <a:gd name="T52" fmla="*/ 357 w 990"/>
                  <a:gd name="T53" fmla="*/ 371 h 1568"/>
                  <a:gd name="T54" fmla="*/ 371 w 990"/>
                  <a:gd name="T55" fmla="*/ 298 h 1568"/>
                  <a:gd name="T56" fmla="*/ 369 w 990"/>
                  <a:gd name="T57" fmla="*/ 189 h 1568"/>
                  <a:gd name="T58" fmla="*/ 359 w 990"/>
                  <a:gd name="T59" fmla="*/ 141 h 1568"/>
                  <a:gd name="T60" fmla="*/ 344 w 990"/>
                  <a:gd name="T61" fmla="*/ 101 h 1568"/>
                  <a:gd name="T62" fmla="*/ 321 w 990"/>
                  <a:gd name="T63" fmla="*/ 64 h 1568"/>
                  <a:gd name="T64" fmla="*/ 295 w 990"/>
                  <a:gd name="T65" fmla="*/ 34 h 1568"/>
                  <a:gd name="T66" fmla="*/ 267 w 990"/>
                  <a:gd name="T67" fmla="*/ 13 h 1568"/>
                  <a:gd name="T68" fmla="*/ 252 w 990"/>
                  <a:gd name="T69" fmla="*/ 6 h 1568"/>
                  <a:gd name="T70" fmla="*/ 238 w 990"/>
                  <a:gd name="T71" fmla="*/ 2 h 1568"/>
                  <a:gd name="T72" fmla="*/ 221 w 990"/>
                  <a:gd name="T73" fmla="*/ 0 h 15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90"/>
                  <a:gd name="T112" fmla="*/ 0 h 1568"/>
                  <a:gd name="T113" fmla="*/ 990 w 990"/>
                  <a:gd name="T114" fmla="*/ 1568 h 15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90" h="1568">
                    <a:moveTo>
                      <a:pt x="590" y="0"/>
                    </a:moveTo>
                    <a:lnTo>
                      <a:pt x="503" y="2"/>
                    </a:lnTo>
                    <a:lnTo>
                      <a:pt x="414" y="24"/>
                    </a:lnTo>
                    <a:lnTo>
                      <a:pt x="335" y="57"/>
                    </a:lnTo>
                    <a:lnTo>
                      <a:pt x="295" y="81"/>
                    </a:lnTo>
                    <a:lnTo>
                      <a:pt x="182" y="182"/>
                    </a:lnTo>
                    <a:lnTo>
                      <a:pt x="119" y="261"/>
                    </a:lnTo>
                    <a:lnTo>
                      <a:pt x="91" y="305"/>
                    </a:lnTo>
                    <a:lnTo>
                      <a:pt x="52" y="396"/>
                    </a:lnTo>
                    <a:lnTo>
                      <a:pt x="6" y="603"/>
                    </a:lnTo>
                    <a:lnTo>
                      <a:pt x="0" y="708"/>
                    </a:lnTo>
                    <a:lnTo>
                      <a:pt x="19" y="903"/>
                    </a:lnTo>
                    <a:lnTo>
                      <a:pt x="91" y="1157"/>
                    </a:lnTo>
                    <a:lnTo>
                      <a:pt x="168" y="1339"/>
                    </a:lnTo>
                    <a:lnTo>
                      <a:pt x="232" y="1449"/>
                    </a:lnTo>
                    <a:lnTo>
                      <a:pt x="271" y="1491"/>
                    </a:lnTo>
                    <a:lnTo>
                      <a:pt x="311" y="1523"/>
                    </a:lnTo>
                    <a:lnTo>
                      <a:pt x="356" y="1544"/>
                    </a:lnTo>
                    <a:lnTo>
                      <a:pt x="466" y="1568"/>
                    </a:lnTo>
                    <a:lnTo>
                      <a:pt x="584" y="1562"/>
                    </a:lnTo>
                    <a:lnTo>
                      <a:pt x="642" y="1550"/>
                    </a:lnTo>
                    <a:lnTo>
                      <a:pt x="695" y="1531"/>
                    </a:lnTo>
                    <a:lnTo>
                      <a:pt x="740" y="1503"/>
                    </a:lnTo>
                    <a:lnTo>
                      <a:pt x="780" y="1471"/>
                    </a:lnTo>
                    <a:lnTo>
                      <a:pt x="850" y="1373"/>
                    </a:lnTo>
                    <a:lnTo>
                      <a:pt x="911" y="1250"/>
                    </a:lnTo>
                    <a:lnTo>
                      <a:pt x="953" y="1113"/>
                    </a:lnTo>
                    <a:lnTo>
                      <a:pt x="990" y="896"/>
                    </a:lnTo>
                    <a:lnTo>
                      <a:pt x="984" y="567"/>
                    </a:lnTo>
                    <a:lnTo>
                      <a:pt x="959" y="423"/>
                    </a:lnTo>
                    <a:lnTo>
                      <a:pt x="917" y="302"/>
                    </a:lnTo>
                    <a:lnTo>
                      <a:pt x="856" y="192"/>
                    </a:lnTo>
                    <a:lnTo>
                      <a:pt x="786" y="103"/>
                    </a:lnTo>
                    <a:lnTo>
                      <a:pt x="713" y="39"/>
                    </a:lnTo>
                    <a:lnTo>
                      <a:pt x="673" y="18"/>
                    </a:lnTo>
                    <a:lnTo>
                      <a:pt x="634" y="6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5" name="Freeform 104">
                <a:extLst>
                  <a:ext uri="{FF2B5EF4-FFF2-40B4-BE49-F238E27FC236}">
                    <a16:creationId xmlns:a16="http://schemas.microsoft.com/office/drawing/2014/main" xmlns="" id="{2CF4A14C-4EFB-4FF4-9BC6-977BC40049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22" y="2976"/>
                <a:ext cx="286" cy="458"/>
              </a:xfrm>
              <a:custGeom>
                <a:avLst/>
                <a:gdLst>
                  <a:gd name="T0" fmla="*/ 31 w 763"/>
                  <a:gd name="T1" fmla="*/ 29 h 1374"/>
                  <a:gd name="T2" fmla="*/ 18 w 763"/>
                  <a:gd name="T3" fmla="*/ 47 h 1374"/>
                  <a:gd name="T4" fmla="*/ 12 w 763"/>
                  <a:gd name="T5" fmla="*/ 58 h 1374"/>
                  <a:gd name="T6" fmla="*/ 0 w 763"/>
                  <a:gd name="T7" fmla="*/ 129 h 1374"/>
                  <a:gd name="T8" fmla="*/ 3 w 763"/>
                  <a:gd name="T9" fmla="*/ 178 h 1374"/>
                  <a:gd name="T10" fmla="*/ 47 w 763"/>
                  <a:gd name="T11" fmla="*/ 307 h 1374"/>
                  <a:gd name="T12" fmla="*/ 82 w 763"/>
                  <a:gd name="T13" fmla="*/ 380 h 1374"/>
                  <a:gd name="T14" fmla="*/ 88 w 763"/>
                  <a:gd name="T15" fmla="*/ 389 h 1374"/>
                  <a:gd name="T16" fmla="*/ 94 w 763"/>
                  <a:gd name="T17" fmla="*/ 397 h 1374"/>
                  <a:gd name="T18" fmla="*/ 126 w 763"/>
                  <a:gd name="T19" fmla="*/ 425 h 1374"/>
                  <a:gd name="T20" fmla="*/ 144 w 763"/>
                  <a:gd name="T21" fmla="*/ 436 h 1374"/>
                  <a:gd name="T22" fmla="*/ 181 w 763"/>
                  <a:gd name="T23" fmla="*/ 453 h 1374"/>
                  <a:gd name="T24" fmla="*/ 198 w 763"/>
                  <a:gd name="T25" fmla="*/ 457 h 1374"/>
                  <a:gd name="T26" fmla="*/ 214 w 763"/>
                  <a:gd name="T27" fmla="*/ 458 h 1374"/>
                  <a:gd name="T28" fmla="*/ 221 w 763"/>
                  <a:gd name="T29" fmla="*/ 457 h 1374"/>
                  <a:gd name="T30" fmla="*/ 228 w 763"/>
                  <a:gd name="T31" fmla="*/ 455 h 1374"/>
                  <a:gd name="T32" fmla="*/ 234 w 763"/>
                  <a:gd name="T33" fmla="*/ 452 h 1374"/>
                  <a:gd name="T34" fmla="*/ 239 w 763"/>
                  <a:gd name="T35" fmla="*/ 448 h 1374"/>
                  <a:gd name="T36" fmla="*/ 245 w 763"/>
                  <a:gd name="T37" fmla="*/ 442 h 1374"/>
                  <a:gd name="T38" fmla="*/ 260 w 763"/>
                  <a:gd name="T39" fmla="*/ 419 h 1374"/>
                  <a:gd name="T40" fmla="*/ 275 w 763"/>
                  <a:gd name="T41" fmla="*/ 381 h 1374"/>
                  <a:gd name="T42" fmla="*/ 286 w 763"/>
                  <a:gd name="T43" fmla="*/ 314 h 1374"/>
                  <a:gd name="T44" fmla="*/ 285 w 763"/>
                  <a:gd name="T45" fmla="*/ 267 h 1374"/>
                  <a:gd name="T46" fmla="*/ 270 w 763"/>
                  <a:gd name="T47" fmla="*/ 184 h 1374"/>
                  <a:gd name="T48" fmla="*/ 248 w 763"/>
                  <a:gd name="T49" fmla="*/ 113 h 1374"/>
                  <a:gd name="T50" fmla="*/ 241 w 763"/>
                  <a:gd name="T51" fmla="*/ 95 h 1374"/>
                  <a:gd name="T52" fmla="*/ 210 w 763"/>
                  <a:gd name="T53" fmla="*/ 46 h 1374"/>
                  <a:gd name="T54" fmla="*/ 186 w 763"/>
                  <a:gd name="T55" fmla="*/ 22 h 1374"/>
                  <a:gd name="T56" fmla="*/ 173 w 763"/>
                  <a:gd name="T57" fmla="*/ 13 h 1374"/>
                  <a:gd name="T58" fmla="*/ 160 w 763"/>
                  <a:gd name="T59" fmla="*/ 6 h 1374"/>
                  <a:gd name="T60" fmla="*/ 146 w 763"/>
                  <a:gd name="T61" fmla="*/ 2 h 1374"/>
                  <a:gd name="T62" fmla="*/ 130 w 763"/>
                  <a:gd name="T63" fmla="*/ 0 h 1374"/>
                  <a:gd name="T64" fmla="*/ 113 w 763"/>
                  <a:gd name="T65" fmla="*/ 0 h 1374"/>
                  <a:gd name="T66" fmla="*/ 79 w 763"/>
                  <a:gd name="T67" fmla="*/ 5 h 1374"/>
                  <a:gd name="T68" fmla="*/ 51 w 763"/>
                  <a:gd name="T69" fmla="*/ 16 h 1374"/>
                  <a:gd name="T70" fmla="*/ 40 w 763"/>
                  <a:gd name="T71" fmla="*/ 22 h 1374"/>
                  <a:gd name="T72" fmla="*/ 31 w 763"/>
                  <a:gd name="T73" fmla="*/ 29 h 13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3"/>
                  <a:gd name="T112" fmla="*/ 0 h 1374"/>
                  <a:gd name="T113" fmla="*/ 763 w 763"/>
                  <a:gd name="T114" fmla="*/ 1374 h 13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3" h="1374">
                    <a:moveTo>
                      <a:pt x="82" y="86"/>
                    </a:moveTo>
                    <a:lnTo>
                      <a:pt x="48" y="140"/>
                    </a:lnTo>
                    <a:lnTo>
                      <a:pt x="32" y="174"/>
                    </a:lnTo>
                    <a:lnTo>
                      <a:pt x="0" y="388"/>
                    </a:lnTo>
                    <a:lnTo>
                      <a:pt x="8" y="534"/>
                    </a:lnTo>
                    <a:lnTo>
                      <a:pt x="125" y="922"/>
                    </a:lnTo>
                    <a:lnTo>
                      <a:pt x="218" y="1139"/>
                    </a:lnTo>
                    <a:lnTo>
                      <a:pt x="234" y="1166"/>
                    </a:lnTo>
                    <a:lnTo>
                      <a:pt x="252" y="1190"/>
                    </a:lnTo>
                    <a:lnTo>
                      <a:pt x="335" y="1276"/>
                    </a:lnTo>
                    <a:lnTo>
                      <a:pt x="383" y="1309"/>
                    </a:lnTo>
                    <a:lnTo>
                      <a:pt x="484" y="1358"/>
                    </a:lnTo>
                    <a:lnTo>
                      <a:pt x="529" y="1370"/>
                    </a:lnTo>
                    <a:lnTo>
                      <a:pt x="571" y="1374"/>
                    </a:lnTo>
                    <a:lnTo>
                      <a:pt x="590" y="1370"/>
                    </a:lnTo>
                    <a:lnTo>
                      <a:pt x="608" y="1364"/>
                    </a:lnTo>
                    <a:lnTo>
                      <a:pt x="623" y="1356"/>
                    </a:lnTo>
                    <a:lnTo>
                      <a:pt x="638" y="1343"/>
                    </a:lnTo>
                    <a:lnTo>
                      <a:pt x="654" y="1325"/>
                    </a:lnTo>
                    <a:lnTo>
                      <a:pt x="694" y="1258"/>
                    </a:lnTo>
                    <a:lnTo>
                      <a:pt x="733" y="1142"/>
                    </a:lnTo>
                    <a:lnTo>
                      <a:pt x="763" y="943"/>
                    </a:lnTo>
                    <a:lnTo>
                      <a:pt x="761" y="800"/>
                    </a:lnTo>
                    <a:lnTo>
                      <a:pt x="721" y="553"/>
                    </a:lnTo>
                    <a:lnTo>
                      <a:pt x="662" y="340"/>
                    </a:lnTo>
                    <a:lnTo>
                      <a:pt x="642" y="284"/>
                    </a:lnTo>
                    <a:lnTo>
                      <a:pt x="559" y="138"/>
                    </a:lnTo>
                    <a:lnTo>
                      <a:pt x="496" y="67"/>
                    </a:lnTo>
                    <a:lnTo>
                      <a:pt x="462" y="40"/>
                    </a:lnTo>
                    <a:lnTo>
                      <a:pt x="426" y="19"/>
                    </a:lnTo>
                    <a:lnTo>
                      <a:pt x="389" y="7"/>
                    </a:lnTo>
                    <a:lnTo>
                      <a:pt x="347" y="0"/>
                    </a:lnTo>
                    <a:lnTo>
                      <a:pt x="301" y="0"/>
                    </a:lnTo>
                    <a:lnTo>
                      <a:pt x="212" y="16"/>
                    </a:lnTo>
                    <a:lnTo>
                      <a:pt x="137" y="47"/>
                    </a:lnTo>
                    <a:lnTo>
                      <a:pt x="106" y="65"/>
                    </a:lnTo>
                    <a:lnTo>
                      <a:pt x="82" y="86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6" name="Freeform 105">
                <a:extLst>
                  <a:ext uri="{FF2B5EF4-FFF2-40B4-BE49-F238E27FC236}">
                    <a16:creationId xmlns:a16="http://schemas.microsoft.com/office/drawing/2014/main" xmlns="" id="{CD6500B2-01E4-470F-BEB4-6EDC3746846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28" y="2928"/>
                <a:ext cx="320" cy="465"/>
              </a:xfrm>
              <a:custGeom>
                <a:avLst/>
                <a:gdLst>
                  <a:gd name="T0" fmla="*/ 31 w 856"/>
                  <a:gd name="T1" fmla="*/ 92 h 1397"/>
                  <a:gd name="T2" fmla="*/ 16 w 856"/>
                  <a:gd name="T3" fmla="*/ 126 h 1397"/>
                  <a:gd name="T4" fmla="*/ 2 w 856"/>
                  <a:gd name="T5" fmla="*/ 187 h 1397"/>
                  <a:gd name="T6" fmla="*/ 0 w 856"/>
                  <a:gd name="T7" fmla="*/ 251 h 1397"/>
                  <a:gd name="T8" fmla="*/ 10 w 856"/>
                  <a:gd name="T9" fmla="*/ 309 h 1397"/>
                  <a:gd name="T10" fmla="*/ 34 w 856"/>
                  <a:gd name="T11" fmla="*/ 365 h 1397"/>
                  <a:gd name="T12" fmla="*/ 53 w 856"/>
                  <a:gd name="T13" fmla="*/ 397 h 1397"/>
                  <a:gd name="T14" fmla="*/ 75 w 856"/>
                  <a:gd name="T15" fmla="*/ 421 h 1397"/>
                  <a:gd name="T16" fmla="*/ 89 w 856"/>
                  <a:gd name="T17" fmla="*/ 430 h 1397"/>
                  <a:gd name="T18" fmla="*/ 120 w 856"/>
                  <a:gd name="T19" fmla="*/ 444 h 1397"/>
                  <a:gd name="T20" fmla="*/ 149 w 856"/>
                  <a:gd name="T21" fmla="*/ 453 h 1397"/>
                  <a:gd name="T22" fmla="*/ 163 w 856"/>
                  <a:gd name="T23" fmla="*/ 456 h 1397"/>
                  <a:gd name="T24" fmla="*/ 195 w 856"/>
                  <a:gd name="T25" fmla="*/ 465 h 1397"/>
                  <a:gd name="T26" fmla="*/ 198 w 856"/>
                  <a:gd name="T27" fmla="*/ 464 h 1397"/>
                  <a:gd name="T28" fmla="*/ 201 w 856"/>
                  <a:gd name="T29" fmla="*/ 462 h 1397"/>
                  <a:gd name="T30" fmla="*/ 248 w 856"/>
                  <a:gd name="T31" fmla="*/ 429 h 1397"/>
                  <a:gd name="T32" fmla="*/ 273 w 856"/>
                  <a:gd name="T33" fmla="*/ 406 h 1397"/>
                  <a:gd name="T34" fmla="*/ 295 w 856"/>
                  <a:gd name="T35" fmla="*/ 376 h 1397"/>
                  <a:gd name="T36" fmla="*/ 303 w 856"/>
                  <a:gd name="T37" fmla="*/ 358 h 1397"/>
                  <a:gd name="T38" fmla="*/ 308 w 856"/>
                  <a:gd name="T39" fmla="*/ 337 h 1397"/>
                  <a:gd name="T40" fmla="*/ 320 w 856"/>
                  <a:gd name="T41" fmla="*/ 226 h 1397"/>
                  <a:gd name="T42" fmla="*/ 315 w 856"/>
                  <a:gd name="T43" fmla="*/ 159 h 1397"/>
                  <a:gd name="T44" fmla="*/ 313 w 856"/>
                  <a:gd name="T45" fmla="*/ 148 h 1397"/>
                  <a:gd name="T46" fmla="*/ 293 w 856"/>
                  <a:gd name="T47" fmla="*/ 87 h 1397"/>
                  <a:gd name="T48" fmla="*/ 273 w 856"/>
                  <a:gd name="T49" fmla="*/ 54 h 1397"/>
                  <a:gd name="T50" fmla="*/ 262 w 856"/>
                  <a:gd name="T51" fmla="*/ 40 h 1397"/>
                  <a:gd name="T52" fmla="*/ 238 w 856"/>
                  <a:gd name="T53" fmla="*/ 17 h 1397"/>
                  <a:gd name="T54" fmla="*/ 225 w 856"/>
                  <a:gd name="T55" fmla="*/ 10 h 1397"/>
                  <a:gd name="T56" fmla="*/ 210 w 856"/>
                  <a:gd name="T57" fmla="*/ 5 h 1397"/>
                  <a:gd name="T58" fmla="*/ 180 w 856"/>
                  <a:gd name="T59" fmla="*/ 0 h 1397"/>
                  <a:gd name="T60" fmla="*/ 163 w 856"/>
                  <a:gd name="T61" fmla="*/ 1 h 1397"/>
                  <a:gd name="T62" fmla="*/ 132 w 856"/>
                  <a:gd name="T63" fmla="*/ 6 h 1397"/>
                  <a:gd name="T64" fmla="*/ 119 w 856"/>
                  <a:gd name="T65" fmla="*/ 11 h 1397"/>
                  <a:gd name="T66" fmla="*/ 91 w 856"/>
                  <a:gd name="T67" fmla="*/ 26 h 1397"/>
                  <a:gd name="T68" fmla="*/ 65 w 856"/>
                  <a:gd name="T69" fmla="*/ 50 h 1397"/>
                  <a:gd name="T70" fmla="*/ 41 w 856"/>
                  <a:gd name="T71" fmla="*/ 77 h 1397"/>
                  <a:gd name="T72" fmla="*/ 31 w 856"/>
                  <a:gd name="T73" fmla="*/ 92 h 1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56"/>
                  <a:gd name="T112" fmla="*/ 0 h 1397"/>
                  <a:gd name="T113" fmla="*/ 856 w 856"/>
                  <a:gd name="T114" fmla="*/ 1397 h 13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56" h="1397">
                    <a:moveTo>
                      <a:pt x="82" y="277"/>
                    </a:moveTo>
                    <a:lnTo>
                      <a:pt x="42" y="378"/>
                    </a:lnTo>
                    <a:lnTo>
                      <a:pt x="6" y="561"/>
                    </a:lnTo>
                    <a:lnTo>
                      <a:pt x="0" y="753"/>
                    </a:lnTo>
                    <a:lnTo>
                      <a:pt x="28" y="927"/>
                    </a:lnTo>
                    <a:lnTo>
                      <a:pt x="92" y="1098"/>
                    </a:lnTo>
                    <a:lnTo>
                      <a:pt x="143" y="1193"/>
                    </a:lnTo>
                    <a:lnTo>
                      <a:pt x="201" y="1266"/>
                    </a:lnTo>
                    <a:lnTo>
                      <a:pt x="238" y="1293"/>
                    </a:lnTo>
                    <a:lnTo>
                      <a:pt x="320" y="1333"/>
                    </a:lnTo>
                    <a:lnTo>
                      <a:pt x="399" y="1361"/>
                    </a:lnTo>
                    <a:lnTo>
                      <a:pt x="436" y="1369"/>
                    </a:lnTo>
                    <a:lnTo>
                      <a:pt x="521" y="1397"/>
                    </a:lnTo>
                    <a:lnTo>
                      <a:pt x="530" y="1394"/>
                    </a:lnTo>
                    <a:lnTo>
                      <a:pt x="539" y="1388"/>
                    </a:lnTo>
                    <a:lnTo>
                      <a:pt x="664" y="1290"/>
                    </a:lnTo>
                    <a:lnTo>
                      <a:pt x="731" y="1220"/>
                    </a:lnTo>
                    <a:lnTo>
                      <a:pt x="789" y="1131"/>
                    </a:lnTo>
                    <a:lnTo>
                      <a:pt x="810" y="1076"/>
                    </a:lnTo>
                    <a:lnTo>
                      <a:pt x="825" y="1013"/>
                    </a:lnTo>
                    <a:lnTo>
                      <a:pt x="856" y="680"/>
                    </a:lnTo>
                    <a:lnTo>
                      <a:pt x="843" y="479"/>
                    </a:lnTo>
                    <a:lnTo>
                      <a:pt x="837" y="445"/>
                    </a:lnTo>
                    <a:lnTo>
                      <a:pt x="783" y="261"/>
                    </a:lnTo>
                    <a:lnTo>
                      <a:pt x="731" y="161"/>
                    </a:lnTo>
                    <a:lnTo>
                      <a:pt x="700" y="119"/>
                    </a:lnTo>
                    <a:lnTo>
                      <a:pt x="636" y="51"/>
                    </a:lnTo>
                    <a:lnTo>
                      <a:pt x="603" y="30"/>
                    </a:lnTo>
                    <a:lnTo>
                      <a:pt x="563" y="14"/>
                    </a:lnTo>
                    <a:lnTo>
                      <a:pt x="482" y="0"/>
                    </a:lnTo>
                    <a:lnTo>
                      <a:pt x="436" y="2"/>
                    </a:lnTo>
                    <a:lnTo>
                      <a:pt x="353" y="18"/>
                    </a:lnTo>
                    <a:lnTo>
                      <a:pt x="317" y="33"/>
                    </a:lnTo>
                    <a:lnTo>
                      <a:pt x="244" y="79"/>
                    </a:lnTo>
                    <a:lnTo>
                      <a:pt x="173" y="149"/>
                    </a:lnTo>
                    <a:lnTo>
                      <a:pt x="110" y="231"/>
                    </a:lnTo>
                    <a:lnTo>
                      <a:pt x="82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7" name="Freeform 106">
                <a:extLst>
                  <a:ext uri="{FF2B5EF4-FFF2-40B4-BE49-F238E27FC236}">
                    <a16:creationId xmlns:a16="http://schemas.microsoft.com/office/drawing/2014/main" xmlns="" id="{4FE46353-53B8-47CE-8CDE-2CE92296EE8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796" y="2976"/>
                <a:ext cx="343" cy="525"/>
              </a:xfrm>
              <a:custGeom>
                <a:avLst/>
                <a:gdLst>
                  <a:gd name="T0" fmla="*/ 128 w 915"/>
                  <a:gd name="T1" fmla="*/ 7 h 1574"/>
                  <a:gd name="T2" fmla="*/ 93 w 915"/>
                  <a:gd name="T3" fmla="*/ 19 h 1574"/>
                  <a:gd name="T4" fmla="*/ 65 w 915"/>
                  <a:gd name="T5" fmla="*/ 35 h 1574"/>
                  <a:gd name="T6" fmla="*/ 45 w 915"/>
                  <a:gd name="T7" fmla="*/ 58 h 1574"/>
                  <a:gd name="T8" fmla="*/ 30 w 915"/>
                  <a:gd name="T9" fmla="*/ 85 h 1574"/>
                  <a:gd name="T10" fmla="*/ 4 w 915"/>
                  <a:gd name="T11" fmla="*/ 157 h 1574"/>
                  <a:gd name="T12" fmla="*/ 1 w 915"/>
                  <a:gd name="T13" fmla="*/ 179 h 1574"/>
                  <a:gd name="T14" fmla="*/ 0 w 915"/>
                  <a:gd name="T15" fmla="*/ 289 h 1574"/>
                  <a:gd name="T16" fmla="*/ 18 w 915"/>
                  <a:gd name="T17" fmla="*/ 362 h 1574"/>
                  <a:gd name="T18" fmla="*/ 34 w 915"/>
                  <a:gd name="T19" fmla="*/ 407 h 1574"/>
                  <a:gd name="T20" fmla="*/ 66 w 915"/>
                  <a:gd name="T21" fmla="*/ 467 h 1574"/>
                  <a:gd name="T22" fmla="*/ 79 w 915"/>
                  <a:gd name="T23" fmla="*/ 481 h 1574"/>
                  <a:gd name="T24" fmla="*/ 92 w 915"/>
                  <a:gd name="T25" fmla="*/ 493 h 1574"/>
                  <a:gd name="T26" fmla="*/ 126 w 915"/>
                  <a:gd name="T27" fmla="*/ 511 h 1574"/>
                  <a:gd name="T28" fmla="*/ 145 w 915"/>
                  <a:gd name="T29" fmla="*/ 518 h 1574"/>
                  <a:gd name="T30" fmla="*/ 183 w 915"/>
                  <a:gd name="T31" fmla="*/ 525 h 1574"/>
                  <a:gd name="T32" fmla="*/ 216 w 915"/>
                  <a:gd name="T33" fmla="*/ 524 h 1574"/>
                  <a:gd name="T34" fmla="*/ 230 w 915"/>
                  <a:gd name="T35" fmla="*/ 521 h 1574"/>
                  <a:gd name="T36" fmla="*/ 245 w 915"/>
                  <a:gd name="T37" fmla="*/ 516 h 1574"/>
                  <a:gd name="T38" fmla="*/ 260 w 915"/>
                  <a:gd name="T39" fmla="*/ 508 h 1574"/>
                  <a:gd name="T40" fmla="*/ 288 w 915"/>
                  <a:gd name="T41" fmla="*/ 487 h 1574"/>
                  <a:gd name="T42" fmla="*/ 309 w 915"/>
                  <a:gd name="T43" fmla="*/ 461 h 1574"/>
                  <a:gd name="T44" fmla="*/ 325 w 915"/>
                  <a:gd name="T45" fmla="*/ 426 h 1574"/>
                  <a:gd name="T46" fmla="*/ 340 w 915"/>
                  <a:gd name="T47" fmla="*/ 354 h 1574"/>
                  <a:gd name="T48" fmla="*/ 343 w 915"/>
                  <a:gd name="T49" fmla="*/ 276 h 1574"/>
                  <a:gd name="T50" fmla="*/ 340 w 915"/>
                  <a:gd name="T51" fmla="*/ 230 h 1574"/>
                  <a:gd name="T52" fmla="*/ 324 w 915"/>
                  <a:gd name="T53" fmla="*/ 159 h 1574"/>
                  <a:gd name="T54" fmla="*/ 291 w 915"/>
                  <a:gd name="T55" fmla="*/ 81 h 1574"/>
                  <a:gd name="T56" fmla="*/ 282 w 915"/>
                  <a:gd name="T57" fmla="*/ 66 h 1574"/>
                  <a:gd name="T58" fmla="*/ 260 w 915"/>
                  <a:gd name="T59" fmla="*/ 39 h 1574"/>
                  <a:gd name="T60" fmla="*/ 249 w 915"/>
                  <a:gd name="T61" fmla="*/ 28 h 1574"/>
                  <a:gd name="T62" fmla="*/ 222 w 915"/>
                  <a:gd name="T63" fmla="*/ 11 h 1574"/>
                  <a:gd name="T64" fmla="*/ 195 w 915"/>
                  <a:gd name="T65" fmla="*/ 2 h 1574"/>
                  <a:gd name="T66" fmla="*/ 180 w 915"/>
                  <a:gd name="T67" fmla="*/ 0 h 1574"/>
                  <a:gd name="T68" fmla="*/ 146 w 915"/>
                  <a:gd name="T69" fmla="*/ 3 h 1574"/>
                  <a:gd name="T70" fmla="*/ 128 w 915"/>
                  <a:gd name="T71" fmla="*/ 7 h 15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15"/>
                  <a:gd name="T109" fmla="*/ 0 h 1574"/>
                  <a:gd name="T110" fmla="*/ 915 w 915"/>
                  <a:gd name="T111" fmla="*/ 1574 h 15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15" h="1574">
                    <a:moveTo>
                      <a:pt x="341" y="21"/>
                    </a:moveTo>
                    <a:lnTo>
                      <a:pt x="249" y="57"/>
                    </a:lnTo>
                    <a:lnTo>
                      <a:pt x="173" y="106"/>
                    </a:lnTo>
                    <a:lnTo>
                      <a:pt x="119" y="174"/>
                    </a:lnTo>
                    <a:lnTo>
                      <a:pt x="79" y="255"/>
                    </a:lnTo>
                    <a:lnTo>
                      <a:pt x="12" y="472"/>
                    </a:lnTo>
                    <a:lnTo>
                      <a:pt x="2" y="536"/>
                    </a:lnTo>
                    <a:lnTo>
                      <a:pt x="0" y="866"/>
                    </a:lnTo>
                    <a:lnTo>
                      <a:pt x="48" y="1086"/>
                    </a:lnTo>
                    <a:lnTo>
                      <a:pt x="91" y="1220"/>
                    </a:lnTo>
                    <a:lnTo>
                      <a:pt x="176" y="1400"/>
                    </a:lnTo>
                    <a:lnTo>
                      <a:pt x="210" y="1443"/>
                    </a:lnTo>
                    <a:lnTo>
                      <a:pt x="246" y="1479"/>
                    </a:lnTo>
                    <a:lnTo>
                      <a:pt x="337" y="1531"/>
                    </a:lnTo>
                    <a:lnTo>
                      <a:pt x="386" y="1552"/>
                    </a:lnTo>
                    <a:lnTo>
                      <a:pt x="487" y="1574"/>
                    </a:lnTo>
                    <a:lnTo>
                      <a:pt x="575" y="1572"/>
                    </a:lnTo>
                    <a:lnTo>
                      <a:pt x="614" y="1562"/>
                    </a:lnTo>
                    <a:lnTo>
                      <a:pt x="654" y="1546"/>
                    </a:lnTo>
                    <a:lnTo>
                      <a:pt x="693" y="1522"/>
                    </a:lnTo>
                    <a:lnTo>
                      <a:pt x="767" y="1461"/>
                    </a:lnTo>
                    <a:lnTo>
                      <a:pt x="824" y="1382"/>
                    </a:lnTo>
                    <a:lnTo>
                      <a:pt x="867" y="1278"/>
                    </a:lnTo>
                    <a:lnTo>
                      <a:pt x="907" y="1062"/>
                    </a:lnTo>
                    <a:lnTo>
                      <a:pt x="915" y="826"/>
                    </a:lnTo>
                    <a:lnTo>
                      <a:pt x="907" y="690"/>
                    </a:lnTo>
                    <a:lnTo>
                      <a:pt x="864" y="478"/>
                    </a:lnTo>
                    <a:lnTo>
                      <a:pt x="776" y="243"/>
                    </a:lnTo>
                    <a:lnTo>
                      <a:pt x="751" y="198"/>
                    </a:lnTo>
                    <a:lnTo>
                      <a:pt x="693" y="118"/>
                    </a:lnTo>
                    <a:lnTo>
                      <a:pt x="663" y="85"/>
                    </a:lnTo>
                    <a:lnTo>
                      <a:pt x="593" y="33"/>
                    </a:lnTo>
                    <a:lnTo>
                      <a:pt x="521" y="6"/>
                    </a:lnTo>
                    <a:lnTo>
                      <a:pt x="481" y="0"/>
                    </a:lnTo>
                    <a:lnTo>
                      <a:pt x="389" y="8"/>
                    </a:lnTo>
                    <a:lnTo>
                      <a:pt x="341" y="21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8" name="Freeform 107">
                <a:extLst>
                  <a:ext uri="{FF2B5EF4-FFF2-40B4-BE49-F238E27FC236}">
                    <a16:creationId xmlns:a16="http://schemas.microsoft.com/office/drawing/2014/main" xmlns="" id="{D237E244-F129-4C2C-B460-AB954DBA5D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78" y="2544"/>
                <a:ext cx="372" cy="505"/>
              </a:xfrm>
              <a:custGeom>
                <a:avLst/>
                <a:gdLst>
                  <a:gd name="T0" fmla="*/ 125 w 992"/>
                  <a:gd name="T1" fmla="*/ 24 h 1514"/>
                  <a:gd name="T2" fmla="*/ 95 w 992"/>
                  <a:gd name="T3" fmla="*/ 45 h 1514"/>
                  <a:gd name="T4" fmla="*/ 68 w 992"/>
                  <a:gd name="T5" fmla="*/ 69 h 1514"/>
                  <a:gd name="T6" fmla="*/ 47 w 992"/>
                  <a:gd name="T7" fmla="*/ 99 h 1514"/>
                  <a:gd name="T8" fmla="*/ 24 w 992"/>
                  <a:gd name="T9" fmla="*/ 154 h 1514"/>
                  <a:gd name="T10" fmla="*/ 9 w 992"/>
                  <a:gd name="T11" fmla="*/ 212 h 1514"/>
                  <a:gd name="T12" fmla="*/ 0 w 992"/>
                  <a:gd name="T13" fmla="*/ 298 h 1514"/>
                  <a:gd name="T14" fmla="*/ 5 w 992"/>
                  <a:gd name="T15" fmla="*/ 345 h 1514"/>
                  <a:gd name="T16" fmla="*/ 29 w 992"/>
                  <a:gd name="T17" fmla="*/ 414 h 1514"/>
                  <a:gd name="T18" fmla="*/ 61 w 992"/>
                  <a:gd name="T19" fmla="*/ 464 h 1514"/>
                  <a:gd name="T20" fmla="*/ 73 w 992"/>
                  <a:gd name="T21" fmla="*/ 476 h 1514"/>
                  <a:gd name="T22" fmla="*/ 88 w 992"/>
                  <a:gd name="T23" fmla="*/ 487 h 1514"/>
                  <a:gd name="T24" fmla="*/ 105 w 992"/>
                  <a:gd name="T25" fmla="*/ 494 h 1514"/>
                  <a:gd name="T26" fmla="*/ 146 w 992"/>
                  <a:gd name="T27" fmla="*/ 503 h 1514"/>
                  <a:gd name="T28" fmla="*/ 169 w 992"/>
                  <a:gd name="T29" fmla="*/ 505 h 1514"/>
                  <a:gd name="T30" fmla="*/ 214 w 992"/>
                  <a:gd name="T31" fmla="*/ 502 h 1514"/>
                  <a:gd name="T32" fmla="*/ 252 w 992"/>
                  <a:gd name="T33" fmla="*/ 490 h 1514"/>
                  <a:gd name="T34" fmla="*/ 284 w 992"/>
                  <a:gd name="T35" fmla="*/ 468 h 1514"/>
                  <a:gd name="T36" fmla="*/ 299 w 992"/>
                  <a:gd name="T37" fmla="*/ 451 h 1514"/>
                  <a:gd name="T38" fmla="*/ 325 w 992"/>
                  <a:gd name="T39" fmla="*/ 416 h 1514"/>
                  <a:gd name="T40" fmla="*/ 347 w 992"/>
                  <a:gd name="T41" fmla="*/ 374 h 1514"/>
                  <a:gd name="T42" fmla="*/ 362 w 992"/>
                  <a:gd name="T43" fmla="*/ 329 h 1514"/>
                  <a:gd name="T44" fmla="*/ 372 w 992"/>
                  <a:gd name="T45" fmla="*/ 248 h 1514"/>
                  <a:gd name="T46" fmla="*/ 368 w 992"/>
                  <a:gd name="T47" fmla="*/ 170 h 1514"/>
                  <a:gd name="T48" fmla="*/ 365 w 992"/>
                  <a:gd name="T49" fmla="*/ 148 h 1514"/>
                  <a:gd name="T50" fmla="*/ 353 w 992"/>
                  <a:gd name="T51" fmla="*/ 109 h 1514"/>
                  <a:gd name="T52" fmla="*/ 332 w 992"/>
                  <a:gd name="T53" fmla="*/ 76 h 1514"/>
                  <a:gd name="T54" fmla="*/ 308 w 992"/>
                  <a:gd name="T55" fmla="*/ 47 h 1514"/>
                  <a:gd name="T56" fmla="*/ 296 w 992"/>
                  <a:gd name="T57" fmla="*/ 36 h 1514"/>
                  <a:gd name="T58" fmla="*/ 270 w 992"/>
                  <a:gd name="T59" fmla="*/ 18 h 1514"/>
                  <a:gd name="T60" fmla="*/ 257 w 992"/>
                  <a:gd name="T61" fmla="*/ 11 h 1514"/>
                  <a:gd name="T62" fmla="*/ 228 w 992"/>
                  <a:gd name="T63" fmla="*/ 2 h 1514"/>
                  <a:gd name="T64" fmla="*/ 214 w 992"/>
                  <a:gd name="T65" fmla="*/ 0 h 1514"/>
                  <a:gd name="T66" fmla="*/ 185 w 992"/>
                  <a:gd name="T67" fmla="*/ 1 h 1514"/>
                  <a:gd name="T68" fmla="*/ 170 w 992"/>
                  <a:gd name="T69" fmla="*/ 4 h 1514"/>
                  <a:gd name="T70" fmla="*/ 140 w 992"/>
                  <a:gd name="T71" fmla="*/ 15 h 1514"/>
                  <a:gd name="T72" fmla="*/ 125 w 992"/>
                  <a:gd name="T73" fmla="*/ 24 h 1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92"/>
                  <a:gd name="T112" fmla="*/ 0 h 1514"/>
                  <a:gd name="T113" fmla="*/ 992 w 992"/>
                  <a:gd name="T114" fmla="*/ 1514 h 1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92" h="1514">
                    <a:moveTo>
                      <a:pt x="334" y="71"/>
                    </a:moveTo>
                    <a:lnTo>
                      <a:pt x="253" y="134"/>
                    </a:lnTo>
                    <a:lnTo>
                      <a:pt x="182" y="208"/>
                    </a:lnTo>
                    <a:lnTo>
                      <a:pt x="124" y="296"/>
                    </a:lnTo>
                    <a:lnTo>
                      <a:pt x="63" y="461"/>
                    </a:lnTo>
                    <a:lnTo>
                      <a:pt x="24" y="635"/>
                    </a:lnTo>
                    <a:lnTo>
                      <a:pt x="0" y="892"/>
                    </a:lnTo>
                    <a:lnTo>
                      <a:pt x="12" y="1034"/>
                    </a:lnTo>
                    <a:lnTo>
                      <a:pt x="76" y="1242"/>
                    </a:lnTo>
                    <a:lnTo>
                      <a:pt x="162" y="1392"/>
                    </a:lnTo>
                    <a:lnTo>
                      <a:pt x="195" y="1428"/>
                    </a:lnTo>
                    <a:lnTo>
                      <a:pt x="235" y="1459"/>
                    </a:lnTo>
                    <a:lnTo>
                      <a:pt x="280" y="1481"/>
                    </a:lnTo>
                    <a:lnTo>
                      <a:pt x="390" y="1508"/>
                    </a:lnTo>
                    <a:lnTo>
                      <a:pt x="451" y="1514"/>
                    </a:lnTo>
                    <a:lnTo>
                      <a:pt x="570" y="1505"/>
                    </a:lnTo>
                    <a:lnTo>
                      <a:pt x="673" y="1469"/>
                    </a:lnTo>
                    <a:lnTo>
                      <a:pt x="758" y="1402"/>
                    </a:lnTo>
                    <a:lnTo>
                      <a:pt x="798" y="1352"/>
                    </a:lnTo>
                    <a:lnTo>
                      <a:pt x="867" y="1246"/>
                    </a:lnTo>
                    <a:lnTo>
                      <a:pt x="925" y="1121"/>
                    </a:lnTo>
                    <a:lnTo>
                      <a:pt x="964" y="986"/>
                    </a:lnTo>
                    <a:lnTo>
                      <a:pt x="992" y="745"/>
                    </a:lnTo>
                    <a:lnTo>
                      <a:pt x="982" y="510"/>
                    </a:lnTo>
                    <a:lnTo>
                      <a:pt x="974" y="443"/>
                    </a:lnTo>
                    <a:lnTo>
                      <a:pt x="940" y="326"/>
                    </a:lnTo>
                    <a:lnTo>
                      <a:pt x="885" y="227"/>
                    </a:lnTo>
                    <a:lnTo>
                      <a:pt x="822" y="140"/>
                    </a:lnTo>
                    <a:lnTo>
                      <a:pt x="788" y="107"/>
                    </a:lnTo>
                    <a:lnTo>
                      <a:pt x="721" y="53"/>
                    </a:lnTo>
                    <a:lnTo>
                      <a:pt x="685" y="34"/>
                    </a:lnTo>
                    <a:lnTo>
                      <a:pt x="608" y="6"/>
                    </a:lnTo>
                    <a:lnTo>
                      <a:pt x="570" y="0"/>
                    </a:lnTo>
                    <a:lnTo>
                      <a:pt x="493" y="4"/>
                    </a:lnTo>
                    <a:lnTo>
                      <a:pt x="453" y="13"/>
                    </a:lnTo>
                    <a:lnTo>
                      <a:pt x="374" y="46"/>
                    </a:lnTo>
                    <a:lnTo>
                      <a:pt x="334" y="71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49" name="Freeform 108">
                <a:extLst>
                  <a:ext uri="{FF2B5EF4-FFF2-40B4-BE49-F238E27FC236}">
                    <a16:creationId xmlns:a16="http://schemas.microsoft.com/office/drawing/2014/main" xmlns="" id="{EA652A3C-8C44-441D-AAF2-D08B958D98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72" y="2880"/>
                <a:ext cx="385" cy="544"/>
              </a:xfrm>
              <a:custGeom>
                <a:avLst/>
                <a:gdLst>
                  <a:gd name="T0" fmla="*/ 128 w 1026"/>
                  <a:gd name="T1" fmla="*/ 21 h 1632"/>
                  <a:gd name="T2" fmla="*/ 97 w 1026"/>
                  <a:gd name="T3" fmla="*/ 43 h 1632"/>
                  <a:gd name="T4" fmla="*/ 68 w 1026"/>
                  <a:gd name="T5" fmla="*/ 73 h 1632"/>
                  <a:gd name="T6" fmla="*/ 34 w 1026"/>
                  <a:gd name="T7" fmla="*/ 126 h 1632"/>
                  <a:gd name="T8" fmla="*/ 12 w 1026"/>
                  <a:gd name="T9" fmla="*/ 193 h 1632"/>
                  <a:gd name="T10" fmla="*/ 0 w 1026"/>
                  <a:gd name="T11" fmla="*/ 292 h 1632"/>
                  <a:gd name="T12" fmla="*/ 5 w 1026"/>
                  <a:gd name="T13" fmla="*/ 365 h 1632"/>
                  <a:gd name="T14" fmla="*/ 12 w 1026"/>
                  <a:gd name="T15" fmla="*/ 395 h 1632"/>
                  <a:gd name="T16" fmla="*/ 26 w 1026"/>
                  <a:gd name="T17" fmla="*/ 424 h 1632"/>
                  <a:gd name="T18" fmla="*/ 68 w 1026"/>
                  <a:gd name="T19" fmla="*/ 481 h 1632"/>
                  <a:gd name="T20" fmla="*/ 97 w 1026"/>
                  <a:gd name="T21" fmla="*/ 507 h 1632"/>
                  <a:gd name="T22" fmla="*/ 128 w 1026"/>
                  <a:gd name="T23" fmla="*/ 528 h 1632"/>
                  <a:gd name="T24" fmla="*/ 160 w 1026"/>
                  <a:gd name="T25" fmla="*/ 540 h 1632"/>
                  <a:gd name="T26" fmla="*/ 177 w 1026"/>
                  <a:gd name="T27" fmla="*/ 543 h 1632"/>
                  <a:gd name="T28" fmla="*/ 215 w 1026"/>
                  <a:gd name="T29" fmla="*/ 544 h 1632"/>
                  <a:gd name="T30" fmla="*/ 250 w 1026"/>
                  <a:gd name="T31" fmla="*/ 538 h 1632"/>
                  <a:gd name="T32" fmla="*/ 266 w 1026"/>
                  <a:gd name="T33" fmla="*/ 532 h 1632"/>
                  <a:gd name="T34" fmla="*/ 281 w 1026"/>
                  <a:gd name="T35" fmla="*/ 523 h 1632"/>
                  <a:gd name="T36" fmla="*/ 295 w 1026"/>
                  <a:gd name="T37" fmla="*/ 511 h 1632"/>
                  <a:gd name="T38" fmla="*/ 319 w 1026"/>
                  <a:gd name="T39" fmla="*/ 481 h 1632"/>
                  <a:gd name="T40" fmla="*/ 340 w 1026"/>
                  <a:gd name="T41" fmla="*/ 443 h 1632"/>
                  <a:gd name="T42" fmla="*/ 367 w 1026"/>
                  <a:gd name="T43" fmla="*/ 364 h 1632"/>
                  <a:gd name="T44" fmla="*/ 385 w 1026"/>
                  <a:gd name="T45" fmla="*/ 230 h 1632"/>
                  <a:gd name="T46" fmla="*/ 383 w 1026"/>
                  <a:gd name="T47" fmla="*/ 159 h 1632"/>
                  <a:gd name="T48" fmla="*/ 374 w 1026"/>
                  <a:gd name="T49" fmla="*/ 125 h 1632"/>
                  <a:gd name="T50" fmla="*/ 356 w 1026"/>
                  <a:gd name="T51" fmla="*/ 85 h 1632"/>
                  <a:gd name="T52" fmla="*/ 331 w 1026"/>
                  <a:gd name="T53" fmla="*/ 52 h 1632"/>
                  <a:gd name="T54" fmla="*/ 302 w 1026"/>
                  <a:gd name="T55" fmla="*/ 25 h 1632"/>
                  <a:gd name="T56" fmla="*/ 272 w 1026"/>
                  <a:gd name="T57" fmla="*/ 9 h 1632"/>
                  <a:gd name="T58" fmla="*/ 255 w 1026"/>
                  <a:gd name="T59" fmla="*/ 4 h 1632"/>
                  <a:gd name="T60" fmla="*/ 236 w 1026"/>
                  <a:gd name="T61" fmla="*/ 1 h 1632"/>
                  <a:gd name="T62" fmla="*/ 198 w 1026"/>
                  <a:gd name="T63" fmla="*/ 0 h 1632"/>
                  <a:gd name="T64" fmla="*/ 161 w 1026"/>
                  <a:gd name="T65" fmla="*/ 7 h 1632"/>
                  <a:gd name="T66" fmla="*/ 144 w 1026"/>
                  <a:gd name="T67" fmla="*/ 13 h 1632"/>
                  <a:gd name="T68" fmla="*/ 128 w 1026"/>
                  <a:gd name="T69" fmla="*/ 21 h 16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26"/>
                  <a:gd name="T106" fmla="*/ 0 h 1632"/>
                  <a:gd name="T107" fmla="*/ 1026 w 1026"/>
                  <a:gd name="T108" fmla="*/ 1632 h 16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26" h="1632">
                    <a:moveTo>
                      <a:pt x="341" y="63"/>
                    </a:moveTo>
                    <a:lnTo>
                      <a:pt x="259" y="130"/>
                    </a:lnTo>
                    <a:lnTo>
                      <a:pt x="182" y="219"/>
                    </a:lnTo>
                    <a:lnTo>
                      <a:pt x="91" y="378"/>
                    </a:lnTo>
                    <a:lnTo>
                      <a:pt x="33" y="579"/>
                    </a:lnTo>
                    <a:lnTo>
                      <a:pt x="0" y="876"/>
                    </a:lnTo>
                    <a:lnTo>
                      <a:pt x="12" y="1095"/>
                    </a:lnTo>
                    <a:lnTo>
                      <a:pt x="33" y="1186"/>
                    </a:lnTo>
                    <a:lnTo>
                      <a:pt x="69" y="1272"/>
                    </a:lnTo>
                    <a:lnTo>
                      <a:pt x="182" y="1443"/>
                    </a:lnTo>
                    <a:lnTo>
                      <a:pt x="259" y="1522"/>
                    </a:lnTo>
                    <a:lnTo>
                      <a:pt x="341" y="1584"/>
                    </a:lnTo>
                    <a:lnTo>
                      <a:pt x="426" y="1620"/>
                    </a:lnTo>
                    <a:lnTo>
                      <a:pt x="471" y="1629"/>
                    </a:lnTo>
                    <a:lnTo>
                      <a:pt x="572" y="1632"/>
                    </a:lnTo>
                    <a:lnTo>
                      <a:pt x="667" y="1614"/>
                    </a:lnTo>
                    <a:lnTo>
                      <a:pt x="709" y="1596"/>
                    </a:lnTo>
                    <a:lnTo>
                      <a:pt x="749" y="1568"/>
                    </a:lnTo>
                    <a:lnTo>
                      <a:pt x="785" y="1534"/>
                    </a:lnTo>
                    <a:lnTo>
                      <a:pt x="849" y="1443"/>
                    </a:lnTo>
                    <a:lnTo>
                      <a:pt x="907" y="1330"/>
                    </a:lnTo>
                    <a:lnTo>
                      <a:pt x="977" y="1092"/>
                    </a:lnTo>
                    <a:lnTo>
                      <a:pt x="1026" y="690"/>
                    </a:lnTo>
                    <a:lnTo>
                      <a:pt x="1020" y="478"/>
                    </a:lnTo>
                    <a:lnTo>
                      <a:pt x="998" y="375"/>
                    </a:lnTo>
                    <a:lnTo>
                      <a:pt x="949" y="255"/>
                    </a:lnTo>
                    <a:lnTo>
                      <a:pt x="883" y="156"/>
                    </a:lnTo>
                    <a:lnTo>
                      <a:pt x="806" y="75"/>
                    </a:lnTo>
                    <a:lnTo>
                      <a:pt x="725" y="27"/>
                    </a:lnTo>
                    <a:lnTo>
                      <a:pt x="679" y="12"/>
                    </a:lnTo>
                    <a:lnTo>
                      <a:pt x="630" y="2"/>
                    </a:lnTo>
                    <a:lnTo>
                      <a:pt x="527" y="0"/>
                    </a:lnTo>
                    <a:lnTo>
                      <a:pt x="429" y="21"/>
                    </a:lnTo>
                    <a:lnTo>
                      <a:pt x="384" y="39"/>
                    </a:lnTo>
                    <a:lnTo>
                      <a:pt x="341" y="63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50" name="Freeform 109">
                <a:extLst>
                  <a:ext uri="{FF2B5EF4-FFF2-40B4-BE49-F238E27FC236}">
                    <a16:creationId xmlns:a16="http://schemas.microsoft.com/office/drawing/2014/main" xmlns="" id="{731736B1-F18B-4604-9B41-E253F591FF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76" y="3120"/>
                <a:ext cx="371" cy="522"/>
              </a:xfrm>
              <a:custGeom>
                <a:avLst/>
                <a:gdLst>
                  <a:gd name="T0" fmla="*/ 221 w 990"/>
                  <a:gd name="T1" fmla="*/ 0 h 1568"/>
                  <a:gd name="T2" fmla="*/ 188 w 990"/>
                  <a:gd name="T3" fmla="*/ 1 h 1568"/>
                  <a:gd name="T4" fmla="*/ 155 w 990"/>
                  <a:gd name="T5" fmla="*/ 8 h 1568"/>
                  <a:gd name="T6" fmla="*/ 126 w 990"/>
                  <a:gd name="T7" fmla="*/ 19 h 1568"/>
                  <a:gd name="T8" fmla="*/ 111 w 990"/>
                  <a:gd name="T9" fmla="*/ 27 h 1568"/>
                  <a:gd name="T10" fmla="*/ 68 w 990"/>
                  <a:gd name="T11" fmla="*/ 61 h 1568"/>
                  <a:gd name="T12" fmla="*/ 45 w 990"/>
                  <a:gd name="T13" fmla="*/ 87 h 1568"/>
                  <a:gd name="T14" fmla="*/ 34 w 990"/>
                  <a:gd name="T15" fmla="*/ 102 h 1568"/>
                  <a:gd name="T16" fmla="*/ 19 w 990"/>
                  <a:gd name="T17" fmla="*/ 132 h 1568"/>
                  <a:gd name="T18" fmla="*/ 2 w 990"/>
                  <a:gd name="T19" fmla="*/ 201 h 1568"/>
                  <a:gd name="T20" fmla="*/ 0 w 990"/>
                  <a:gd name="T21" fmla="*/ 236 h 1568"/>
                  <a:gd name="T22" fmla="*/ 7 w 990"/>
                  <a:gd name="T23" fmla="*/ 301 h 1568"/>
                  <a:gd name="T24" fmla="*/ 34 w 990"/>
                  <a:gd name="T25" fmla="*/ 385 h 1568"/>
                  <a:gd name="T26" fmla="*/ 63 w 990"/>
                  <a:gd name="T27" fmla="*/ 446 h 1568"/>
                  <a:gd name="T28" fmla="*/ 87 w 990"/>
                  <a:gd name="T29" fmla="*/ 482 h 1568"/>
                  <a:gd name="T30" fmla="*/ 102 w 990"/>
                  <a:gd name="T31" fmla="*/ 496 h 1568"/>
                  <a:gd name="T32" fmla="*/ 117 w 990"/>
                  <a:gd name="T33" fmla="*/ 507 h 1568"/>
                  <a:gd name="T34" fmla="*/ 133 w 990"/>
                  <a:gd name="T35" fmla="*/ 514 h 1568"/>
                  <a:gd name="T36" fmla="*/ 175 w 990"/>
                  <a:gd name="T37" fmla="*/ 522 h 1568"/>
                  <a:gd name="T38" fmla="*/ 219 w 990"/>
                  <a:gd name="T39" fmla="*/ 520 h 1568"/>
                  <a:gd name="T40" fmla="*/ 241 w 990"/>
                  <a:gd name="T41" fmla="*/ 516 h 1568"/>
                  <a:gd name="T42" fmla="*/ 260 w 990"/>
                  <a:gd name="T43" fmla="*/ 510 h 1568"/>
                  <a:gd name="T44" fmla="*/ 277 w 990"/>
                  <a:gd name="T45" fmla="*/ 500 h 1568"/>
                  <a:gd name="T46" fmla="*/ 292 w 990"/>
                  <a:gd name="T47" fmla="*/ 490 h 1568"/>
                  <a:gd name="T48" fmla="*/ 319 w 990"/>
                  <a:gd name="T49" fmla="*/ 457 h 1568"/>
                  <a:gd name="T50" fmla="*/ 341 w 990"/>
                  <a:gd name="T51" fmla="*/ 416 h 1568"/>
                  <a:gd name="T52" fmla="*/ 357 w 990"/>
                  <a:gd name="T53" fmla="*/ 371 h 1568"/>
                  <a:gd name="T54" fmla="*/ 371 w 990"/>
                  <a:gd name="T55" fmla="*/ 298 h 1568"/>
                  <a:gd name="T56" fmla="*/ 369 w 990"/>
                  <a:gd name="T57" fmla="*/ 189 h 1568"/>
                  <a:gd name="T58" fmla="*/ 359 w 990"/>
                  <a:gd name="T59" fmla="*/ 141 h 1568"/>
                  <a:gd name="T60" fmla="*/ 344 w 990"/>
                  <a:gd name="T61" fmla="*/ 101 h 1568"/>
                  <a:gd name="T62" fmla="*/ 321 w 990"/>
                  <a:gd name="T63" fmla="*/ 64 h 1568"/>
                  <a:gd name="T64" fmla="*/ 295 w 990"/>
                  <a:gd name="T65" fmla="*/ 34 h 1568"/>
                  <a:gd name="T66" fmla="*/ 267 w 990"/>
                  <a:gd name="T67" fmla="*/ 13 h 1568"/>
                  <a:gd name="T68" fmla="*/ 252 w 990"/>
                  <a:gd name="T69" fmla="*/ 6 h 1568"/>
                  <a:gd name="T70" fmla="*/ 238 w 990"/>
                  <a:gd name="T71" fmla="*/ 2 h 1568"/>
                  <a:gd name="T72" fmla="*/ 221 w 990"/>
                  <a:gd name="T73" fmla="*/ 0 h 15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90"/>
                  <a:gd name="T112" fmla="*/ 0 h 1568"/>
                  <a:gd name="T113" fmla="*/ 990 w 990"/>
                  <a:gd name="T114" fmla="*/ 1568 h 15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90" h="1568">
                    <a:moveTo>
                      <a:pt x="590" y="0"/>
                    </a:moveTo>
                    <a:lnTo>
                      <a:pt x="503" y="2"/>
                    </a:lnTo>
                    <a:lnTo>
                      <a:pt x="414" y="24"/>
                    </a:lnTo>
                    <a:lnTo>
                      <a:pt x="335" y="57"/>
                    </a:lnTo>
                    <a:lnTo>
                      <a:pt x="295" y="81"/>
                    </a:lnTo>
                    <a:lnTo>
                      <a:pt x="182" y="182"/>
                    </a:lnTo>
                    <a:lnTo>
                      <a:pt x="119" y="261"/>
                    </a:lnTo>
                    <a:lnTo>
                      <a:pt x="91" y="305"/>
                    </a:lnTo>
                    <a:lnTo>
                      <a:pt x="52" y="396"/>
                    </a:lnTo>
                    <a:lnTo>
                      <a:pt x="6" y="603"/>
                    </a:lnTo>
                    <a:lnTo>
                      <a:pt x="0" y="708"/>
                    </a:lnTo>
                    <a:lnTo>
                      <a:pt x="19" y="903"/>
                    </a:lnTo>
                    <a:lnTo>
                      <a:pt x="91" y="1157"/>
                    </a:lnTo>
                    <a:lnTo>
                      <a:pt x="168" y="1339"/>
                    </a:lnTo>
                    <a:lnTo>
                      <a:pt x="232" y="1449"/>
                    </a:lnTo>
                    <a:lnTo>
                      <a:pt x="271" y="1491"/>
                    </a:lnTo>
                    <a:lnTo>
                      <a:pt x="311" y="1523"/>
                    </a:lnTo>
                    <a:lnTo>
                      <a:pt x="356" y="1544"/>
                    </a:lnTo>
                    <a:lnTo>
                      <a:pt x="466" y="1568"/>
                    </a:lnTo>
                    <a:lnTo>
                      <a:pt x="584" y="1562"/>
                    </a:lnTo>
                    <a:lnTo>
                      <a:pt x="642" y="1550"/>
                    </a:lnTo>
                    <a:lnTo>
                      <a:pt x="695" y="1531"/>
                    </a:lnTo>
                    <a:lnTo>
                      <a:pt x="740" y="1503"/>
                    </a:lnTo>
                    <a:lnTo>
                      <a:pt x="780" y="1471"/>
                    </a:lnTo>
                    <a:lnTo>
                      <a:pt x="850" y="1373"/>
                    </a:lnTo>
                    <a:lnTo>
                      <a:pt x="911" y="1250"/>
                    </a:lnTo>
                    <a:lnTo>
                      <a:pt x="953" y="1113"/>
                    </a:lnTo>
                    <a:lnTo>
                      <a:pt x="990" y="896"/>
                    </a:lnTo>
                    <a:lnTo>
                      <a:pt x="984" y="567"/>
                    </a:lnTo>
                    <a:lnTo>
                      <a:pt x="959" y="423"/>
                    </a:lnTo>
                    <a:lnTo>
                      <a:pt x="917" y="302"/>
                    </a:lnTo>
                    <a:lnTo>
                      <a:pt x="856" y="192"/>
                    </a:lnTo>
                    <a:lnTo>
                      <a:pt x="786" y="103"/>
                    </a:lnTo>
                    <a:lnTo>
                      <a:pt x="713" y="39"/>
                    </a:lnTo>
                    <a:lnTo>
                      <a:pt x="673" y="18"/>
                    </a:lnTo>
                    <a:lnTo>
                      <a:pt x="634" y="6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9227" name="Group 110">
              <a:extLst>
                <a:ext uri="{FF2B5EF4-FFF2-40B4-BE49-F238E27FC236}">
                  <a16:creationId xmlns:a16="http://schemas.microsoft.com/office/drawing/2014/main" xmlns="" id="{A7DF0AD7-7A5C-4906-B5AE-D3662EC04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8" y="2691"/>
              <a:ext cx="623" cy="482"/>
              <a:chOff x="1776" y="1920"/>
              <a:chExt cx="1026" cy="769"/>
            </a:xfrm>
          </p:grpSpPr>
          <p:grpSp>
            <p:nvGrpSpPr>
              <p:cNvPr id="9291" name="Group 111">
                <a:extLst>
                  <a:ext uri="{FF2B5EF4-FFF2-40B4-BE49-F238E27FC236}">
                    <a16:creationId xmlns:a16="http://schemas.microsoft.com/office/drawing/2014/main" xmlns="" id="{2EE578ED-1289-4D8E-B873-D8CFD56734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" y="2113"/>
                <a:ext cx="650" cy="576"/>
                <a:chOff x="3845" y="2622"/>
                <a:chExt cx="1162" cy="1082"/>
              </a:xfrm>
            </p:grpSpPr>
            <p:sp>
              <p:nvSpPr>
                <p:cNvPr id="9304" name="Freeform 112">
                  <a:extLst>
                    <a:ext uri="{FF2B5EF4-FFF2-40B4-BE49-F238E27FC236}">
                      <a16:creationId xmlns:a16="http://schemas.microsoft.com/office/drawing/2014/main" xmlns="" id="{9B80447A-1306-41EB-9BFA-A6835510A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" y="2765"/>
                  <a:ext cx="198" cy="273"/>
                </a:xfrm>
                <a:custGeom>
                  <a:avLst/>
                  <a:gdLst>
                    <a:gd name="T0" fmla="*/ 8 w 198"/>
                    <a:gd name="T1" fmla="*/ 26 h 273"/>
                    <a:gd name="T2" fmla="*/ 53 w 198"/>
                    <a:gd name="T3" fmla="*/ 9 h 273"/>
                    <a:gd name="T4" fmla="*/ 92 w 198"/>
                    <a:gd name="T5" fmla="*/ 0 h 273"/>
                    <a:gd name="T6" fmla="*/ 143 w 198"/>
                    <a:gd name="T7" fmla="*/ 17 h 273"/>
                    <a:gd name="T8" fmla="*/ 198 w 198"/>
                    <a:gd name="T9" fmla="*/ 49 h 273"/>
                    <a:gd name="T10" fmla="*/ 181 w 198"/>
                    <a:gd name="T11" fmla="*/ 245 h 273"/>
                    <a:gd name="T12" fmla="*/ 136 w 198"/>
                    <a:gd name="T13" fmla="*/ 271 h 273"/>
                    <a:gd name="T14" fmla="*/ 81 w 198"/>
                    <a:gd name="T15" fmla="*/ 273 h 273"/>
                    <a:gd name="T16" fmla="*/ 25 w 198"/>
                    <a:gd name="T17" fmla="*/ 249 h 273"/>
                    <a:gd name="T18" fmla="*/ 0 w 198"/>
                    <a:gd name="T19" fmla="*/ 226 h 273"/>
                    <a:gd name="T20" fmla="*/ 0 w 198"/>
                    <a:gd name="T21" fmla="*/ 118 h 273"/>
                    <a:gd name="T22" fmla="*/ 8 w 198"/>
                    <a:gd name="T23" fmla="*/ 26 h 2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8"/>
                    <a:gd name="T37" fmla="*/ 0 h 273"/>
                    <a:gd name="T38" fmla="*/ 198 w 198"/>
                    <a:gd name="T39" fmla="*/ 273 h 2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8" h="273">
                      <a:moveTo>
                        <a:pt x="8" y="26"/>
                      </a:moveTo>
                      <a:lnTo>
                        <a:pt x="53" y="9"/>
                      </a:lnTo>
                      <a:lnTo>
                        <a:pt x="92" y="0"/>
                      </a:lnTo>
                      <a:lnTo>
                        <a:pt x="143" y="17"/>
                      </a:lnTo>
                      <a:lnTo>
                        <a:pt x="198" y="49"/>
                      </a:lnTo>
                      <a:lnTo>
                        <a:pt x="181" y="245"/>
                      </a:lnTo>
                      <a:lnTo>
                        <a:pt x="136" y="271"/>
                      </a:lnTo>
                      <a:lnTo>
                        <a:pt x="81" y="273"/>
                      </a:lnTo>
                      <a:lnTo>
                        <a:pt x="25" y="249"/>
                      </a:lnTo>
                      <a:lnTo>
                        <a:pt x="0" y="226"/>
                      </a:lnTo>
                      <a:lnTo>
                        <a:pt x="0" y="118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5" name="Freeform 113">
                  <a:extLst>
                    <a:ext uri="{FF2B5EF4-FFF2-40B4-BE49-F238E27FC236}">
                      <a16:creationId xmlns:a16="http://schemas.microsoft.com/office/drawing/2014/main" xmlns="" id="{DFCB0F95-DCD0-46A2-862B-695F4AC18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" y="2932"/>
                  <a:ext cx="176" cy="78"/>
                </a:xfrm>
                <a:custGeom>
                  <a:avLst/>
                  <a:gdLst>
                    <a:gd name="T0" fmla="*/ 0 w 176"/>
                    <a:gd name="T1" fmla="*/ 18 h 78"/>
                    <a:gd name="T2" fmla="*/ 34 w 176"/>
                    <a:gd name="T3" fmla="*/ 0 h 78"/>
                    <a:gd name="T4" fmla="*/ 74 w 176"/>
                    <a:gd name="T5" fmla="*/ 0 h 78"/>
                    <a:gd name="T6" fmla="*/ 110 w 176"/>
                    <a:gd name="T7" fmla="*/ 6 h 78"/>
                    <a:gd name="T8" fmla="*/ 150 w 176"/>
                    <a:gd name="T9" fmla="*/ 12 h 78"/>
                    <a:gd name="T10" fmla="*/ 172 w 176"/>
                    <a:gd name="T11" fmla="*/ 30 h 78"/>
                    <a:gd name="T12" fmla="*/ 176 w 176"/>
                    <a:gd name="T13" fmla="*/ 42 h 78"/>
                    <a:gd name="T14" fmla="*/ 167 w 176"/>
                    <a:gd name="T15" fmla="*/ 60 h 78"/>
                    <a:gd name="T16" fmla="*/ 142 w 176"/>
                    <a:gd name="T17" fmla="*/ 76 h 78"/>
                    <a:gd name="T18" fmla="*/ 98 w 176"/>
                    <a:gd name="T19" fmla="*/ 78 h 78"/>
                    <a:gd name="T20" fmla="*/ 57 w 176"/>
                    <a:gd name="T21" fmla="*/ 66 h 78"/>
                    <a:gd name="T22" fmla="*/ 13 w 176"/>
                    <a:gd name="T23" fmla="*/ 42 h 78"/>
                    <a:gd name="T24" fmla="*/ 0 w 176"/>
                    <a:gd name="T25" fmla="*/ 18 h 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6"/>
                    <a:gd name="T40" fmla="*/ 0 h 78"/>
                    <a:gd name="T41" fmla="*/ 176 w 176"/>
                    <a:gd name="T42" fmla="*/ 78 h 7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6" h="78">
                      <a:moveTo>
                        <a:pt x="0" y="18"/>
                      </a:moveTo>
                      <a:lnTo>
                        <a:pt x="34" y="0"/>
                      </a:lnTo>
                      <a:lnTo>
                        <a:pt x="74" y="0"/>
                      </a:lnTo>
                      <a:lnTo>
                        <a:pt x="110" y="6"/>
                      </a:lnTo>
                      <a:lnTo>
                        <a:pt x="150" y="12"/>
                      </a:lnTo>
                      <a:lnTo>
                        <a:pt x="172" y="30"/>
                      </a:lnTo>
                      <a:lnTo>
                        <a:pt x="176" y="42"/>
                      </a:lnTo>
                      <a:lnTo>
                        <a:pt x="167" y="60"/>
                      </a:lnTo>
                      <a:lnTo>
                        <a:pt x="142" y="76"/>
                      </a:lnTo>
                      <a:lnTo>
                        <a:pt x="98" y="78"/>
                      </a:lnTo>
                      <a:lnTo>
                        <a:pt x="57" y="66"/>
                      </a:lnTo>
                      <a:lnTo>
                        <a:pt x="13" y="4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9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6" name="Freeform 114">
                  <a:extLst>
                    <a:ext uri="{FF2B5EF4-FFF2-40B4-BE49-F238E27FC236}">
                      <a16:creationId xmlns:a16="http://schemas.microsoft.com/office/drawing/2014/main" xmlns="" id="{12428B25-C16D-40C7-8C64-8CC670C49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953"/>
                  <a:ext cx="193" cy="83"/>
                </a:xfrm>
                <a:custGeom>
                  <a:avLst/>
                  <a:gdLst>
                    <a:gd name="T0" fmla="*/ 11 w 193"/>
                    <a:gd name="T1" fmla="*/ 0 h 83"/>
                    <a:gd name="T2" fmla="*/ 51 w 193"/>
                    <a:gd name="T3" fmla="*/ 28 h 83"/>
                    <a:gd name="T4" fmla="*/ 98 w 193"/>
                    <a:gd name="T5" fmla="*/ 47 h 83"/>
                    <a:gd name="T6" fmla="*/ 142 w 193"/>
                    <a:gd name="T7" fmla="*/ 47 h 83"/>
                    <a:gd name="T8" fmla="*/ 178 w 193"/>
                    <a:gd name="T9" fmla="*/ 22 h 83"/>
                    <a:gd name="T10" fmla="*/ 189 w 193"/>
                    <a:gd name="T11" fmla="*/ 4 h 83"/>
                    <a:gd name="T12" fmla="*/ 193 w 193"/>
                    <a:gd name="T13" fmla="*/ 49 h 83"/>
                    <a:gd name="T14" fmla="*/ 142 w 193"/>
                    <a:gd name="T15" fmla="*/ 83 h 83"/>
                    <a:gd name="T16" fmla="*/ 85 w 193"/>
                    <a:gd name="T17" fmla="*/ 83 h 83"/>
                    <a:gd name="T18" fmla="*/ 36 w 193"/>
                    <a:gd name="T19" fmla="*/ 61 h 83"/>
                    <a:gd name="T20" fmla="*/ 0 w 193"/>
                    <a:gd name="T21" fmla="*/ 36 h 83"/>
                    <a:gd name="T22" fmla="*/ 11 w 193"/>
                    <a:gd name="T23" fmla="*/ 0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"/>
                    <a:gd name="T37" fmla="*/ 0 h 83"/>
                    <a:gd name="T38" fmla="*/ 193 w 193"/>
                    <a:gd name="T39" fmla="*/ 83 h 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" h="83">
                      <a:moveTo>
                        <a:pt x="11" y="0"/>
                      </a:moveTo>
                      <a:lnTo>
                        <a:pt x="51" y="28"/>
                      </a:lnTo>
                      <a:lnTo>
                        <a:pt x="98" y="47"/>
                      </a:lnTo>
                      <a:lnTo>
                        <a:pt x="142" y="47"/>
                      </a:lnTo>
                      <a:lnTo>
                        <a:pt x="178" y="22"/>
                      </a:lnTo>
                      <a:lnTo>
                        <a:pt x="189" y="4"/>
                      </a:lnTo>
                      <a:lnTo>
                        <a:pt x="193" y="49"/>
                      </a:lnTo>
                      <a:lnTo>
                        <a:pt x="142" y="83"/>
                      </a:lnTo>
                      <a:lnTo>
                        <a:pt x="85" y="83"/>
                      </a:lnTo>
                      <a:lnTo>
                        <a:pt x="36" y="61"/>
                      </a:lnTo>
                      <a:lnTo>
                        <a:pt x="0" y="3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2C1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7" name="Freeform 115">
                  <a:extLst>
                    <a:ext uri="{FF2B5EF4-FFF2-40B4-BE49-F238E27FC236}">
                      <a16:creationId xmlns:a16="http://schemas.microsoft.com/office/drawing/2014/main" xmlns="" id="{8571F0B0-F6A2-4415-8D30-F6C55B222E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7" y="3191"/>
                  <a:ext cx="176" cy="285"/>
                </a:xfrm>
                <a:custGeom>
                  <a:avLst/>
                  <a:gdLst>
                    <a:gd name="T0" fmla="*/ 172 w 176"/>
                    <a:gd name="T1" fmla="*/ 84 h 285"/>
                    <a:gd name="T2" fmla="*/ 176 w 176"/>
                    <a:gd name="T3" fmla="*/ 235 h 285"/>
                    <a:gd name="T4" fmla="*/ 144 w 176"/>
                    <a:gd name="T5" fmla="*/ 279 h 285"/>
                    <a:gd name="T6" fmla="*/ 93 w 176"/>
                    <a:gd name="T7" fmla="*/ 285 h 285"/>
                    <a:gd name="T8" fmla="*/ 36 w 176"/>
                    <a:gd name="T9" fmla="*/ 268 h 285"/>
                    <a:gd name="T10" fmla="*/ 2 w 176"/>
                    <a:gd name="T11" fmla="*/ 235 h 285"/>
                    <a:gd name="T12" fmla="*/ 0 w 176"/>
                    <a:gd name="T13" fmla="*/ 173 h 285"/>
                    <a:gd name="T14" fmla="*/ 0 w 176"/>
                    <a:gd name="T15" fmla="*/ 28 h 285"/>
                    <a:gd name="T16" fmla="*/ 87 w 176"/>
                    <a:gd name="T17" fmla="*/ 80 h 285"/>
                    <a:gd name="T18" fmla="*/ 170 w 176"/>
                    <a:gd name="T19" fmla="*/ 0 h 285"/>
                    <a:gd name="T20" fmla="*/ 172 w 176"/>
                    <a:gd name="T21" fmla="*/ 84 h 2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6"/>
                    <a:gd name="T34" fmla="*/ 0 h 285"/>
                    <a:gd name="T35" fmla="*/ 176 w 176"/>
                    <a:gd name="T36" fmla="*/ 285 h 28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6" h="285">
                      <a:moveTo>
                        <a:pt x="172" y="84"/>
                      </a:moveTo>
                      <a:lnTo>
                        <a:pt x="176" y="235"/>
                      </a:lnTo>
                      <a:lnTo>
                        <a:pt x="144" y="279"/>
                      </a:lnTo>
                      <a:lnTo>
                        <a:pt x="93" y="285"/>
                      </a:lnTo>
                      <a:lnTo>
                        <a:pt x="36" y="268"/>
                      </a:lnTo>
                      <a:lnTo>
                        <a:pt x="2" y="235"/>
                      </a:lnTo>
                      <a:lnTo>
                        <a:pt x="0" y="173"/>
                      </a:lnTo>
                      <a:lnTo>
                        <a:pt x="0" y="28"/>
                      </a:lnTo>
                      <a:lnTo>
                        <a:pt x="87" y="80"/>
                      </a:lnTo>
                      <a:lnTo>
                        <a:pt x="170" y="0"/>
                      </a:lnTo>
                      <a:lnTo>
                        <a:pt x="172" y="84"/>
                      </a:lnTo>
                      <a:close/>
                    </a:path>
                  </a:pathLst>
                </a:custGeom>
                <a:solidFill>
                  <a:srgbClr val="A2C1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8" name="Freeform 116">
                  <a:extLst>
                    <a:ext uri="{FF2B5EF4-FFF2-40B4-BE49-F238E27FC236}">
                      <a16:creationId xmlns:a16="http://schemas.microsoft.com/office/drawing/2014/main" xmlns="" id="{754A172C-BFFD-40BA-8C77-216274E88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2649"/>
                  <a:ext cx="187" cy="274"/>
                </a:xfrm>
                <a:custGeom>
                  <a:avLst/>
                  <a:gdLst>
                    <a:gd name="T0" fmla="*/ 0 w 187"/>
                    <a:gd name="T1" fmla="*/ 229 h 274"/>
                    <a:gd name="T2" fmla="*/ 0 w 187"/>
                    <a:gd name="T3" fmla="*/ 28 h 274"/>
                    <a:gd name="T4" fmla="*/ 62 w 187"/>
                    <a:gd name="T5" fmla="*/ 0 h 274"/>
                    <a:gd name="T6" fmla="*/ 125 w 187"/>
                    <a:gd name="T7" fmla="*/ 6 h 274"/>
                    <a:gd name="T8" fmla="*/ 187 w 187"/>
                    <a:gd name="T9" fmla="*/ 39 h 274"/>
                    <a:gd name="T10" fmla="*/ 178 w 187"/>
                    <a:gd name="T11" fmla="*/ 246 h 274"/>
                    <a:gd name="T12" fmla="*/ 127 w 187"/>
                    <a:gd name="T13" fmla="*/ 274 h 274"/>
                    <a:gd name="T14" fmla="*/ 59 w 187"/>
                    <a:gd name="T15" fmla="*/ 265 h 274"/>
                    <a:gd name="T16" fmla="*/ 0 w 187"/>
                    <a:gd name="T17" fmla="*/ 229 h 2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"/>
                    <a:gd name="T28" fmla="*/ 0 h 274"/>
                    <a:gd name="T29" fmla="*/ 187 w 187"/>
                    <a:gd name="T30" fmla="*/ 274 h 2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" h="274">
                      <a:moveTo>
                        <a:pt x="0" y="229"/>
                      </a:moveTo>
                      <a:lnTo>
                        <a:pt x="0" y="28"/>
                      </a:lnTo>
                      <a:lnTo>
                        <a:pt x="62" y="0"/>
                      </a:lnTo>
                      <a:lnTo>
                        <a:pt x="125" y="6"/>
                      </a:lnTo>
                      <a:lnTo>
                        <a:pt x="187" y="39"/>
                      </a:lnTo>
                      <a:lnTo>
                        <a:pt x="178" y="246"/>
                      </a:lnTo>
                      <a:lnTo>
                        <a:pt x="127" y="274"/>
                      </a:lnTo>
                      <a:lnTo>
                        <a:pt x="59" y="265"/>
                      </a:lnTo>
                      <a:lnTo>
                        <a:pt x="0" y="2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9" name="Freeform 117">
                  <a:extLst>
                    <a:ext uri="{FF2B5EF4-FFF2-40B4-BE49-F238E27FC236}">
                      <a16:creationId xmlns:a16="http://schemas.microsoft.com/office/drawing/2014/main" xmlns="" id="{05E29282-D154-4715-86C9-5252B9C24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2792"/>
                  <a:ext cx="176" cy="73"/>
                </a:xfrm>
                <a:custGeom>
                  <a:avLst/>
                  <a:gdLst>
                    <a:gd name="T0" fmla="*/ 0 w 176"/>
                    <a:gd name="T1" fmla="*/ 24 h 73"/>
                    <a:gd name="T2" fmla="*/ 30 w 176"/>
                    <a:gd name="T3" fmla="*/ 0 h 73"/>
                    <a:gd name="T4" fmla="*/ 85 w 176"/>
                    <a:gd name="T5" fmla="*/ 4 h 73"/>
                    <a:gd name="T6" fmla="*/ 125 w 176"/>
                    <a:gd name="T7" fmla="*/ 10 h 73"/>
                    <a:gd name="T8" fmla="*/ 155 w 176"/>
                    <a:gd name="T9" fmla="*/ 24 h 73"/>
                    <a:gd name="T10" fmla="*/ 176 w 176"/>
                    <a:gd name="T11" fmla="*/ 34 h 73"/>
                    <a:gd name="T12" fmla="*/ 170 w 176"/>
                    <a:gd name="T13" fmla="*/ 53 h 73"/>
                    <a:gd name="T14" fmla="*/ 138 w 176"/>
                    <a:gd name="T15" fmla="*/ 67 h 73"/>
                    <a:gd name="T16" fmla="*/ 87 w 176"/>
                    <a:gd name="T17" fmla="*/ 73 h 73"/>
                    <a:gd name="T18" fmla="*/ 42 w 176"/>
                    <a:gd name="T19" fmla="*/ 67 h 73"/>
                    <a:gd name="T20" fmla="*/ 11 w 176"/>
                    <a:gd name="T21" fmla="*/ 55 h 73"/>
                    <a:gd name="T22" fmla="*/ 0 w 176"/>
                    <a:gd name="T23" fmla="*/ 24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"/>
                    <a:gd name="T37" fmla="*/ 0 h 73"/>
                    <a:gd name="T38" fmla="*/ 176 w 176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" h="73">
                      <a:moveTo>
                        <a:pt x="0" y="24"/>
                      </a:moveTo>
                      <a:lnTo>
                        <a:pt x="30" y="0"/>
                      </a:lnTo>
                      <a:lnTo>
                        <a:pt x="85" y="4"/>
                      </a:lnTo>
                      <a:lnTo>
                        <a:pt x="125" y="10"/>
                      </a:lnTo>
                      <a:lnTo>
                        <a:pt x="155" y="24"/>
                      </a:lnTo>
                      <a:lnTo>
                        <a:pt x="176" y="34"/>
                      </a:lnTo>
                      <a:lnTo>
                        <a:pt x="170" y="53"/>
                      </a:lnTo>
                      <a:lnTo>
                        <a:pt x="138" y="67"/>
                      </a:lnTo>
                      <a:lnTo>
                        <a:pt x="87" y="73"/>
                      </a:lnTo>
                      <a:lnTo>
                        <a:pt x="42" y="67"/>
                      </a:lnTo>
                      <a:lnTo>
                        <a:pt x="11" y="5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DC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10" name="Freeform 118">
                  <a:extLst>
                    <a:ext uri="{FF2B5EF4-FFF2-40B4-BE49-F238E27FC236}">
                      <a16:creationId xmlns:a16="http://schemas.microsoft.com/office/drawing/2014/main" xmlns="" id="{A9B658A0-DE3A-4FA6-98E1-B403E800E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0" y="2823"/>
                  <a:ext cx="187" cy="97"/>
                </a:xfrm>
                <a:custGeom>
                  <a:avLst/>
                  <a:gdLst>
                    <a:gd name="T0" fmla="*/ 181 w 187"/>
                    <a:gd name="T1" fmla="*/ 0 h 97"/>
                    <a:gd name="T2" fmla="*/ 153 w 187"/>
                    <a:gd name="T3" fmla="*/ 20 h 97"/>
                    <a:gd name="T4" fmla="*/ 91 w 187"/>
                    <a:gd name="T5" fmla="*/ 32 h 97"/>
                    <a:gd name="T6" fmla="*/ 30 w 187"/>
                    <a:gd name="T7" fmla="*/ 24 h 97"/>
                    <a:gd name="T8" fmla="*/ 0 w 187"/>
                    <a:gd name="T9" fmla="*/ 2 h 97"/>
                    <a:gd name="T10" fmla="*/ 0 w 187"/>
                    <a:gd name="T11" fmla="*/ 53 h 97"/>
                    <a:gd name="T12" fmla="*/ 62 w 187"/>
                    <a:gd name="T13" fmla="*/ 85 h 97"/>
                    <a:gd name="T14" fmla="*/ 104 w 187"/>
                    <a:gd name="T15" fmla="*/ 95 h 97"/>
                    <a:gd name="T16" fmla="*/ 132 w 187"/>
                    <a:gd name="T17" fmla="*/ 97 h 97"/>
                    <a:gd name="T18" fmla="*/ 176 w 187"/>
                    <a:gd name="T19" fmla="*/ 71 h 97"/>
                    <a:gd name="T20" fmla="*/ 187 w 187"/>
                    <a:gd name="T21" fmla="*/ 61 h 97"/>
                    <a:gd name="T22" fmla="*/ 181 w 187"/>
                    <a:gd name="T23" fmla="*/ 0 h 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7"/>
                    <a:gd name="T37" fmla="*/ 0 h 97"/>
                    <a:gd name="T38" fmla="*/ 187 w 187"/>
                    <a:gd name="T39" fmla="*/ 97 h 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7" h="97">
                      <a:moveTo>
                        <a:pt x="181" y="0"/>
                      </a:moveTo>
                      <a:lnTo>
                        <a:pt x="153" y="20"/>
                      </a:lnTo>
                      <a:lnTo>
                        <a:pt x="91" y="32"/>
                      </a:lnTo>
                      <a:lnTo>
                        <a:pt x="30" y="24"/>
                      </a:ln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62" y="85"/>
                      </a:lnTo>
                      <a:lnTo>
                        <a:pt x="104" y="95"/>
                      </a:lnTo>
                      <a:lnTo>
                        <a:pt x="132" y="97"/>
                      </a:lnTo>
                      <a:lnTo>
                        <a:pt x="176" y="71"/>
                      </a:lnTo>
                      <a:lnTo>
                        <a:pt x="187" y="61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FF1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11" name="Freeform 119">
                  <a:extLst>
                    <a:ext uri="{FF2B5EF4-FFF2-40B4-BE49-F238E27FC236}">
                      <a16:creationId xmlns:a16="http://schemas.microsoft.com/office/drawing/2014/main" xmlns="" id="{98A2BFE6-4834-4940-8658-A79346BDA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1" y="3066"/>
                  <a:ext cx="180" cy="265"/>
                </a:xfrm>
                <a:custGeom>
                  <a:avLst/>
                  <a:gdLst>
                    <a:gd name="T0" fmla="*/ 4 w 180"/>
                    <a:gd name="T1" fmla="*/ 0 h 265"/>
                    <a:gd name="T2" fmla="*/ 176 w 180"/>
                    <a:gd name="T3" fmla="*/ 80 h 265"/>
                    <a:gd name="T4" fmla="*/ 180 w 180"/>
                    <a:gd name="T5" fmla="*/ 209 h 265"/>
                    <a:gd name="T6" fmla="*/ 152 w 180"/>
                    <a:gd name="T7" fmla="*/ 259 h 265"/>
                    <a:gd name="T8" fmla="*/ 102 w 180"/>
                    <a:gd name="T9" fmla="*/ 265 h 265"/>
                    <a:gd name="T10" fmla="*/ 44 w 180"/>
                    <a:gd name="T11" fmla="*/ 254 h 265"/>
                    <a:gd name="T12" fmla="*/ 0 w 180"/>
                    <a:gd name="T13" fmla="*/ 198 h 265"/>
                    <a:gd name="T14" fmla="*/ 6 w 180"/>
                    <a:gd name="T15" fmla="*/ 50 h 265"/>
                    <a:gd name="T16" fmla="*/ 4 w 180"/>
                    <a:gd name="T17" fmla="*/ 0 h 2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"/>
                    <a:gd name="T28" fmla="*/ 0 h 265"/>
                    <a:gd name="T29" fmla="*/ 180 w 180"/>
                    <a:gd name="T30" fmla="*/ 265 h 2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" h="265">
                      <a:moveTo>
                        <a:pt x="4" y="0"/>
                      </a:moveTo>
                      <a:lnTo>
                        <a:pt x="176" y="80"/>
                      </a:lnTo>
                      <a:lnTo>
                        <a:pt x="180" y="209"/>
                      </a:lnTo>
                      <a:lnTo>
                        <a:pt x="152" y="259"/>
                      </a:lnTo>
                      <a:lnTo>
                        <a:pt x="102" y="265"/>
                      </a:lnTo>
                      <a:lnTo>
                        <a:pt x="44" y="254"/>
                      </a:lnTo>
                      <a:lnTo>
                        <a:pt x="0" y="198"/>
                      </a:lnTo>
                      <a:lnTo>
                        <a:pt x="6" y="5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12" name="Freeform 120">
                  <a:extLst>
                    <a:ext uri="{FF2B5EF4-FFF2-40B4-BE49-F238E27FC236}">
                      <a16:creationId xmlns:a16="http://schemas.microsoft.com/office/drawing/2014/main" xmlns="" id="{5576D9D3-6879-44CF-8895-4F836D72E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" y="3147"/>
                  <a:ext cx="185" cy="217"/>
                </a:xfrm>
                <a:custGeom>
                  <a:avLst/>
                  <a:gdLst>
                    <a:gd name="T0" fmla="*/ 4 w 185"/>
                    <a:gd name="T1" fmla="*/ 0 h 217"/>
                    <a:gd name="T2" fmla="*/ 185 w 185"/>
                    <a:gd name="T3" fmla="*/ 85 h 217"/>
                    <a:gd name="T4" fmla="*/ 170 w 185"/>
                    <a:gd name="T5" fmla="*/ 217 h 217"/>
                    <a:gd name="T6" fmla="*/ 0 w 185"/>
                    <a:gd name="T7" fmla="*/ 119 h 217"/>
                    <a:gd name="T8" fmla="*/ 4 w 185"/>
                    <a:gd name="T9" fmla="*/ 0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217"/>
                    <a:gd name="T17" fmla="*/ 185 w 185"/>
                    <a:gd name="T18" fmla="*/ 217 h 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217">
                      <a:moveTo>
                        <a:pt x="4" y="0"/>
                      </a:moveTo>
                      <a:lnTo>
                        <a:pt x="185" y="85"/>
                      </a:lnTo>
                      <a:lnTo>
                        <a:pt x="170" y="217"/>
                      </a:lnTo>
                      <a:lnTo>
                        <a:pt x="0" y="11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C9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13" name="Freeform 121">
                  <a:extLst>
                    <a:ext uri="{FF2B5EF4-FFF2-40B4-BE49-F238E27FC236}">
                      <a16:creationId xmlns:a16="http://schemas.microsoft.com/office/drawing/2014/main" xmlns="" id="{630304B1-4A83-49E8-887C-F90C422EB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3" y="2964"/>
                  <a:ext cx="247" cy="209"/>
                </a:xfrm>
                <a:custGeom>
                  <a:avLst/>
                  <a:gdLst>
                    <a:gd name="T0" fmla="*/ 6 w 247"/>
                    <a:gd name="T1" fmla="*/ 0 h 209"/>
                    <a:gd name="T2" fmla="*/ 247 w 247"/>
                    <a:gd name="T3" fmla="*/ 117 h 209"/>
                    <a:gd name="T4" fmla="*/ 236 w 247"/>
                    <a:gd name="T5" fmla="*/ 209 h 209"/>
                    <a:gd name="T6" fmla="*/ 0 w 247"/>
                    <a:gd name="T7" fmla="*/ 105 h 209"/>
                    <a:gd name="T8" fmla="*/ 6 w 247"/>
                    <a:gd name="T9" fmla="*/ 0 h 2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"/>
                    <a:gd name="T16" fmla="*/ 0 h 209"/>
                    <a:gd name="T17" fmla="*/ 247 w 247"/>
                    <a:gd name="T18" fmla="*/ 209 h 2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" h="209">
                      <a:moveTo>
                        <a:pt x="6" y="0"/>
                      </a:moveTo>
                      <a:lnTo>
                        <a:pt x="247" y="117"/>
                      </a:lnTo>
                      <a:lnTo>
                        <a:pt x="236" y="209"/>
                      </a:lnTo>
                      <a:lnTo>
                        <a:pt x="0" y="10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C9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14" name="Freeform 122">
                  <a:extLst>
                    <a:ext uri="{FF2B5EF4-FFF2-40B4-BE49-F238E27FC236}">
                      <a16:creationId xmlns:a16="http://schemas.microsoft.com/office/drawing/2014/main" xmlns="" id="{F660231B-B2FE-4F4B-8F5D-1389E3A04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" y="3006"/>
                  <a:ext cx="279" cy="684"/>
                </a:xfrm>
                <a:custGeom>
                  <a:avLst/>
                  <a:gdLst>
                    <a:gd name="T0" fmla="*/ 6 w 279"/>
                    <a:gd name="T1" fmla="*/ 139 h 684"/>
                    <a:gd name="T2" fmla="*/ 151 w 279"/>
                    <a:gd name="T3" fmla="*/ 77 h 684"/>
                    <a:gd name="T4" fmla="*/ 199 w 279"/>
                    <a:gd name="T5" fmla="*/ 44 h 684"/>
                    <a:gd name="T6" fmla="*/ 244 w 279"/>
                    <a:gd name="T7" fmla="*/ 0 h 684"/>
                    <a:gd name="T8" fmla="*/ 260 w 279"/>
                    <a:gd name="T9" fmla="*/ 17 h 684"/>
                    <a:gd name="T10" fmla="*/ 266 w 279"/>
                    <a:gd name="T11" fmla="*/ 215 h 684"/>
                    <a:gd name="T12" fmla="*/ 279 w 279"/>
                    <a:gd name="T13" fmla="*/ 519 h 684"/>
                    <a:gd name="T14" fmla="*/ 171 w 279"/>
                    <a:gd name="T15" fmla="*/ 601 h 684"/>
                    <a:gd name="T16" fmla="*/ 26 w 279"/>
                    <a:gd name="T17" fmla="*/ 684 h 684"/>
                    <a:gd name="T18" fmla="*/ 20 w 279"/>
                    <a:gd name="T19" fmla="*/ 600 h 684"/>
                    <a:gd name="T20" fmla="*/ 240 w 279"/>
                    <a:gd name="T21" fmla="*/ 502 h 684"/>
                    <a:gd name="T22" fmla="*/ 227 w 279"/>
                    <a:gd name="T23" fmla="*/ 484 h 684"/>
                    <a:gd name="T24" fmla="*/ 99 w 279"/>
                    <a:gd name="T25" fmla="*/ 436 h 684"/>
                    <a:gd name="T26" fmla="*/ 106 w 279"/>
                    <a:gd name="T27" fmla="*/ 321 h 684"/>
                    <a:gd name="T28" fmla="*/ 99 w 279"/>
                    <a:gd name="T29" fmla="*/ 187 h 684"/>
                    <a:gd name="T30" fmla="*/ 9 w 279"/>
                    <a:gd name="T31" fmla="*/ 260 h 684"/>
                    <a:gd name="T32" fmla="*/ 0 w 279"/>
                    <a:gd name="T33" fmla="*/ 259 h 684"/>
                    <a:gd name="T34" fmla="*/ 6 w 279"/>
                    <a:gd name="T35" fmla="*/ 139 h 68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9"/>
                    <a:gd name="T55" fmla="*/ 0 h 684"/>
                    <a:gd name="T56" fmla="*/ 279 w 279"/>
                    <a:gd name="T57" fmla="*/ 684 h 68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9" h="684">
                      <a:moveTo>
                        <a:pt x="6" y="139"/>
                      </a:moveTo>
                      <a:lnTo>
                        <a:pt x="151" y="77"/>
                      </a:lnTo>
                      <a:lnTo>
                        <a:pt x="199" y="44"/>
                      </a:lnTo>
                      <a:lnTo>
                        <a:pt x="244" y="0"/>
                      </a:lnTo>
                      <a:lnTo>
                        <a:pt x="260" y="17"/>
                      </a:lnTo>
                      <a:lnTo>
                        <a:pt x="266" y="215"/>
                      </a:lnTo>
                      <a:lnTo>
                        <a:pt x="279" y="519"/>
                      </a:lnTo>
                      <a:lnTo>
                        <a:pt x="171" y="601"/>
                      </a:lnTo>
                      <a:lnTo>
                        <a:pt x="26" y="684"/>
                      </a:lnTo>
                      <a:lnTo>
                        <a:pt x="20" y="600"/>
                      </a:lnTo>
                      <a:lnTo>
                        <a:pt x="240" y="502"/>
                      </a:lnTo>
                      <a:lnTo>
                        <a:pt x="227" y="484"/>
                      </a:lnTo>
                      <a:lnTo>
                        <a:pt x="99" y="436"/>
                      </a:lnTo>
                      <a:lnTo>
                        <a:pt x="106" y="321"/>
                      </a:lnTo>
                      <a:lnTo>
                        <a:pt x="99" y="187"/>
                      </a:lnTo>
                      <a:lnTo>
                        <a:pt x="9" y="260"/>
                      </a:lnTo>
                      <a:lnTo>
                        <a:pt x="0" y="259"/>
                      </a:lnTo>
                      <a:lnTo>
                        <a:pt x="6" y="139"/>
                      </a:lnTo>
                      <a:close/>
                    </a:path>
                  </a:pathLst>
                </a:custGeom>
                <a:solidFill>
                  <a:srgbClr val="AC9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15" name="Freeform 123">
                  <a:extLst>
                    <a:ext uri="{FF2B5EF4-FFF2-40B4-BE49-F238E27FC236}">
                      <a16:creationId xmlns:a16="http://schemas.microsoft.com/office/drawing/2014/main" xmlns="" id="{57AAEBEE-4C0C-43EF-8764-6A5D5A4C0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3066"/>
                  <a:ext cx="1100" cy="627"/>
                </a:xfrm>
                <a:custGeom>
                  <a:avLst/>
                  <a:gdLst>
                    <a:gd name="T0" fmla="*/ 239 w 1100"/>
                    <a:gd name="T1" fmla="*/ 0 h 627"/>
                    <a:gd name="T2" fmla="*/ 137 w 1100"/>
                    <a:gd name="T3" fmla="*/ 51 h 627"/>
                    <a:gd name="T4" fmla="*/ 5 w 1100"/>
                    <a:gd name="T5" fmla="*/ 90 h 627"/>
                    <a:gd name="T6" fmla="*/ 0 w 1100"/>
                    <a:gd name="T7" fmla="*/ 161 h 627"/>
                    <a:gd name="T8" fmla="*/ 106 w 1100"/>
                    <a:gd name="T9" fmla="*/ 211 h 627"/>
                    <a:gd name="T10" fmla="*/ 186 w 1100"/>
                    <a:gd name="T11" fmla="*/ 253 h 627"/>
                    <a:gd name="T12" fmla="*/ 294 w 1100"/>
                    <a:gd name="T13" fmla="*/ 292 h 627"/>
                    <a:gd name="T14" fmla="*/ 405 w 1100"/>
                    <a:gd name="T15" fmla="*/ 332 h 627"/>
                    <a:gd name="T16" fmla="*/ 529 w 1100"/>
                    <a:gd name="T17" fmla="*/ 398 h 627"/>
                    <a:gd name="T18" fmla="*/ 633 w 1100"/>
                    <a:gd name="T19" fmla="*/ 464 h 627"/>
                    <a:gd name="T20" fmla="*/ 742 w 1100"/>
                    <a:gd name="T21" fmla="*/ 534 h 627"/>
                    <a:gd name="T22" fmla="*/ 841 w 1100"/>
                    <a:gd name="T23" fmla="*/ 600 h 627"/>
                    <a:gd name="T24" fmla="*/ 901 w 1100"/>
                    <a:gd name="T25" fmla="*/ 627 h 627"/>
                    <a:gd name="T26" fmla="*/ 887 w 1100"/>
                    <a:gd name="T27" fmla="*/ 541 h 627"/>
                    <a:gd name="T28" fmla="*/ 1100 w 1100"/>
                    <a:gd name="T29" fmla="*/ 440 h 627"/>
                    <a:gd name="T30" fmla="*/ 1093 w 1100"/>
                    <a:gd name="T31" fmla="*/ 429 h 627"/>
                    <a:gd name="T32" fmla="*/ 956 w 1100"/>
                    <a:gd name="T33" fmla="*/ 376 h 627"/>
                    <a:gd name="T34" fmla="*/ 930 w 1100"/>
                    <a:gd name="T35" fmla="*/ 398 h 627"/>
                    <a:gd name="T36" fmla="*/ 874 w 1100"/>
                    <a:gd name="T37" fmla="*/ 407 h 627"/>
                    <a:gd name="T38" fmla="*/ 826 w 1100"/>
                    <a:gd name="T39" fmla="*/ 376 h 627"/>
                    <a:gd name="T40" fmla="*/ 804 w 1100"/>
                    <a:gd name="T41" fmla="*/ 343 h 627"/>
                    <a:gd name="T42" fmla="*/ 799 w 1100"/>
                    <a:gd name="T43" fmla="*/ 326 h 627"/>
                    <a:gd name="T44" fmla="*/ 794 w 1100"/>
                    <a:gd name="T45" fmla="*/ 292 h 627"/>
                    <a:gd name="T46" fmla="*/ 638 w 1100"/>
                    <a:gd name="T47" fmla="*/ 205 h 627"/>
                    <a:gd name="T48" fmla="*/ 611 w 1100"/>
                    <a:gd name="T49" fmla="*/ 249 h 627"/>
                    <a:gd name="T50" fmla="*/ 573 w 1100"/>
                    <a:gd name="T51" fmla="*/ 264 h 627"/>
                    <a:gd name="T52" fmla="*/ 529 w 1100"/>
                    <a:gd name="T53" fmla="*/ 260 h 627"/>
                    <a:gd name="T54" fmla="*/ 487 w 1100"/>
                    <a:gd name="T55" fmla="*/ 231 h 627"/>
                    <a:gd name="T56" fmla="*/ 463 w 1100"/>
                    <a:gd name="T57" fmla="*/ 194 h 627"/>
                    <a:gd name="T58" fmla="*/ 458 w 1100"/>
                    <a:gd name="T59" fmla="*/ 94 h 627"/>
                    <a:gd name="T60" fmla="*/ 239 w 1100"/>
                    <a:gd name="T61" fmla="*/ 0 h 62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00"/>
                    <a:gd name="T94" fmla="*/ 0 h 627"/>
                    <a:gd name="T95" fmla="*/ 1100 w 1100"/>
                    <a:gd name="T96" fmla="*/ 627 h 62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00" h="627">
                      <a:moveTo>
                        <a:pt x="239" y="0"/>
                      </a:moveTo>
                      <a:lnTo>
                        <a:pt x="137" y="51"/>
                      </a:lnTo>
                      <a:lnTo>
                        <a:pt x="5" y="90"/>
                      </a:lnTo>
                      <a:lnTo>
                        <a:pt x="0" y="161"/>
                      </a:lnTo>
                      <a:lnTo>
                        <a:pt x="106" y="211"/>
                      </a:lnTo>
                      <a:lnTo>
                        <a:pt x="186" y="253"/>
                      </a:lnTo>
                      <a:lnTo>
                        <a:pt x="294" y="292"/>
                      </a:lnTo>
                      <a:lnTo>
                        <a:pt x="405" y="332"/>
                      </a:lnTo>
                      <a:lnTo>
                        <a:pt x="529" y="398"/>
                      </a:lnTo>
                      <a:lnTo>
                        <a:pt x="633" y="464"/>
                      </a:lnTo>
                      <a:lnTo>
                        <a:pt x="742" y="534"/>
                      </a:lnTo>
                      <a:lnTo>
                        <a:pt x="841" y="600"/>
                      </a:lnTo>
                      <a:lnTo>
                        <a:pt x="901" y="627"/>
                      </a:lnTo>
                      <a:lnTo>
                        <a:pt x="887" y="541"/>
                      </a:lnTo>
                      <a:lnTo>
                        <a:pt x="1100" y="440"/>
                      </a:lnTo>
                      <a:lnTo>
                        <a:pt x="1093" y="429"/>
                      </a:lnTo>
                      <a:lnTo>
                        <a:pt x="956" y="376"/>
                      </a:lnTo>
                      <a:lnTo>
                        <a:pt x="930" y="398"/>
                      </a:lnTo>
                      <a:lnTo>
                        <a:pt x="874" y="407"/>
                      </a:lnTo>
                      <a:lnTo>
                        <a:pt x="826" y="376"/>
                      </a:lnTo>
                      <a:lnTo>
                        <a:pt x="804" y="343"/>
                      </a:lnTo>
                      <a:lnTo>
                        <a:pt x="799" y="326"/>
                      </a:lnTo>
                      <a:lnTo>
                        <a:pt x="794" y="292"/>
                      </a:lnTo>
                      <a:lnTo>
                        <a:pt x="638" y="205"/>
                      </a:lnTo>
                      <a:lnTo>
                        <a:pt x="611" y="249"/>
                      </a:lnTo>
                      <a:lnTo>
                        <a:pt x="573" y="264"/>
                      </a:lnTo>
                      <a:lnTo>
                        <a:pt x="529" y="260"/>
                      </a:lnTo>
                      <a:lnTo>
                        <a:pt x="487" y="231"/>
                      </a:lnTo>
                      <a:lnTo>
                        <a:pt x="463" y="194"/>
                      </a:lnTo>
                      <a:lnTo>
                        <a:pt x="458" y="94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D0B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16" name="Freeform 124">
                  <a:extLst>
                    <a:ext uri="{FF2B5EF4-FFF2-40B4-BE49-F238E27FC236}">
                      <a16:creationId xmlns:a16="http://schemas.microsoft.com/office/drawing/2014/main" xmlns="" id="{8AFFAD5A-BF11-48C1-B264-FDD582E3E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" y="2635"/>
                  <a:ext cx="1110" cy="636"/>
                </a:xfrm>
                <a:custGeom>
                  <a:avLst/>
                  <a:gdLst>
                    <a:gd name="T0" fmla="*/ 471 w 1110"/>
                    <a:gd name="T1" fmla="*/ 104 h 636"/>
                    <a:gd name="T2" fmla="*/ 234 w 1110"/>
                    <a:gd name="T3" fmla="*/ 0 h 636"/>
                    <a:gd name="T4" fmla="*/ 5 w 1110"/>
                    <a:gd name="T5" fmla="*/ 119 h 636"/>
                    <a:gd name="T6" fmla="*/ 0 w 1110"/>
                    <a:gd name="T7" fmla="*/ 214 h 636"/>
                    <a:gd name="T8" fmla="*/ 217 w 1110"/>
                    <a:gd name="T9" fmla="*/ 313 h 636"/>
                    <a:gd name="T10" fmla="*/ 442 w 1110"/>
                    <a:gd name="T11" fmla="*/ 422 h 636"/>
                    <a:gd name="T12" fmla="*/ 674 w 1110"/>
                    <a:gd name="T13" fmla="*/ 526 h 636"/>
                    <a:gd name="T14" fmla="*/ 891 w 1110"/>
                    <a:gd name="T15" fmla="*/ 636 h 636"/>
                    <a:gd name="T16" fmla="*/ 882 w 1110"/>
                    <a:gd name="T17" fmla="*/ 515 h 636"/>
                    <a:gd name="T18" fmla="*/ 1033 w 1110"/>
                    <a:gd name="T19" fmla="*/ 453 h 636"/>
                    <a:gd name="T20" fmla="*/ 1110 w 1110"/>
                    <a:gd name="T21" fmla="*/ 372 h 636"/>
                    <a:gd name="T22" fmla="*/ 979 w 1110"/>
                    <a:gd name="T23" fmla="*/ 326 h 636"/>
                    <a:gd name="T24" fmla="*/ 973 w 1110"/>
                    <a:gd name="T25" fmla="*/ 378 h 636"/>
                    <a:gd name="T26" fmla="*/ 909 w 1110"/>
                    <a:gd name="T27" fmla="*/ 398 h 636"/>
                    <a:gd name="T28" fmla="*/ 854 w 1110"/>
                    <a:gd name="T29" fmla="*/ 398 h 636"/>
                    <a:gd name="T30" fmla="*/ 798 w 1110"/>
                    <a:gd name="T31" fmla="*/ 356 h 636"/>
                    <a:gd name="T32" fmla="*/ 794 w 1110"/>
                    <a:gd name="T33" fmla="*/ 306 h 636"/>
                    <a:gd name="T34" fmla="*/ 792 w 1110"/>
                    <a:gd name="T35" fmla="*/ 264 h 636"/>
                    <a:gd name="T36" fmla="*/ 646 w 1110"/>
                    <a:gd name="T37" fmla="*/ 196 h 636"/>
                    <a:gd name="T38" fmla="*/ 650 w 1110"/>
                    <a:gd name="T39" fmla="*/ 253 h 636"/>
                    <a:gd name="T40" fmla="*/ 592 w 1110"/>
                    <a:gd name="T41" fmla="*/ 280 h 636"/>
                    <a:gd name="T42" fmla="*/ 546 w 1110"/>
                    <a:gd name="T43" fmla="*/ 280 h 636"/>
                    <a:gd name="T44" fmla="*/ 493 w 1110"/>
                    <a:gd name="T45" fmla="*/ 257 h 636"/>
                    <a:gd name="T46" fmla="*/ 469 w 1110"/>
                    <a:gd name="T47" fmla="*/ 235 h 636"/>
                    <a:gd name="T48" fmla="*/ 471 w 1110"/>
                    <a:gd name="T49" fmla="*/ 104 h 6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10"/>
                    <a:gd name="T76" fmla="*/ 0 h 636"/>
                    <a:gd name="T77" fmla="*/ 1110 w 1110"/>
                    <a:gd name="T78" fmla="*/ 636 h 6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10" h="636">
                      <a:moveTo>
                        <a:pt x="471" y="104"/>
                      </a:moveTo>
                      <a:lnTo>
                        <a:pt x="234" y="0"/>
                      </a:lnTo>
                      <a:lnTo>
                        <a:pt x="5" y="119"/>
                      </a:lnTo>
                      <a:lnTo>
                        <a:pt x="0" y="214"/>
                      </a:lnTo>
                      <a:lnTo>
                        <a:pt x="217" y="313"/>
                      </a:lnTo>
                      <a:lnTo>
                        <a:pt x="442" y="422"/>
                      </a:lnTo>
                      <a:lnTo>
                        <a:pt x="674" y="526"/>
                      </a:lnTo>
                      <a:lnTo>
                        <a:pt x="891" y="636"/>
                      </a:lnTo>
                      <a:lnTo>
                        <a:pt x="882" y="515"/>
                      </a:lnTo>
                      <a:lnTo>
                        <a:pt x="1033" y="453"/>
                      </a:lnTo>
                      <a:lnTo>
                        <a:pt x="1110" y="372"/>
                      </a:lnTo>
                      <a:lnTo>
                        <a:pt x="979" y="326"/>
                      </a:lnTo>
                      <a:lnTo>
                        <a:pt x="973" y="378"/>
                      </a:lnTo>
                      <a:lnTo>
                        <a:pt x="909" y="398"/>
                      </a:lnTo>
                      <a:lnTo>
                        <a:pt x="854" y="398"/>
                      </a:lnTo>
                      <a:lnTo>
                        <a:pt x="798" y="356"/>
                      </a:lnTo>
                      <a:lnTo>
                        <a:pt x="794" y="306"/>
                      </a:lnTo>
                      <a:lnTo>
                        <a:pt x="792" y="264"/>
                      </a:lnTo>
                      <a:lnTo>
                        <a:pt x="646" y="196"/>
                      </a:lnTo>
                      <a:lnTo>
                        <a:pt x="650" y="253"/>
                      </a:lnTo>
                      <a:lnTo>
                        <a:pt x="592" y="280"/>
                      </a:lnTo>
                      <a:lnTo>
                        <a:pt x="546" y="280"/>
                      </a:lnTo>
                      <a:lnTo>
                        <a:pt x="493" y="257"/>
                      </a:lnTo>
                      <a:lnTo>
                        <a:pt x="469" y="235"/>
                      </a:lnTo>
                      <a:lnTo>
                        <a:pt x="471" y="104"/>
                      </a:lnTo>
                      <a:close/>
                    </a:path>
                  </a:pathLst>
                </a:custGeom>
                <a:solidFill>
                  <a:srgbClr val="D0B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grpSp>
              <p:nvGrpSpPr>
                <p:cNvPr id="9317" name="Group 125">
                  <a:extLst>
                    <a:ext uri="{FF2B5EF4-FFF2-40B4-BE49-F238E27FC236}">
                      <a16:creationId xmlns:a16="http://schemas.microsoft.com/office/drawing/2014/main" xmlns="" id="{53CF7294-0195-45B2-B223-DA01496D4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5" y="2622"/>
                  <a:ext cx="1162" cy="1082"/>
                  <a:chOff x="3845" y="2622"/>
                  <a:chExt cx="1162" cy="1082"/>
                </a:xfrm>
              </p:grpSpPr>
              <p:grpSp>
                <p:nvGrpSpPr>
                  <p:cNvPr id="9318" name="Group 126">
                    <a:extLst>
                      <a:ext uri="{FF2B5EF4-FFF2-40B4-BE49-F238E27FC236}">
                        <a16:creationId xmlns:a16="http://schemas.microsoft.com/office/drawing/2014/main" xmlns="" id="{9DD71BE5-6E9A-428E-8F8F-64E04F9016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45" y="2622"/>
                    <a:ext cx="1162" cy="1082"/>
                    <a:chOff x="3845" y="2622"/>
                    <a:chExt cx="1162" cy="1082"/>
                  </a:xfrm>
                </p:grpSpPr>
                <p:sp>
                  <p:nvSpPr>
                    <p:cNvPr id="9321" name="Freeform 127">
                      <a:extLst>
                        <a:ext uri="{FF2B5EF4-FFF2-40B4-BE49-F238E27FC236}">
                          <a16:creationId xmlns:a16="http://schemas.microsoft.com/office/drawing/2014/main" xmlns="" id="{6A73939C-9364-4D5E-80FA-96244A84AE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45" y="2622"/>
                      <a:ext cx="1120" cy="660"/>
                    </a:xfrm>
                    <a:custGeom>
                      <a:avLst/>
                      <a:gdLst>
                        <a:gd name="T0" fmla="*/ 239 w 1120"/>
                        <a:gd name="T1" fmla="*/ 0 h 660"/>
                        <a:gd name="T2" fmla="*/ 0 w 1120"/>
                        <a:gd name="T3" fmla="*/ 127 h 660"/>
                        <a:gd name="T4" fmla="*/ 5 w 1120"/>
                        <a:gd name="T5" fmla="*/ 167 h 660"/>
                        <a:gd name="T6" fmla="*/ 4 w 1120"/>
                        <a:gd name="T7" fmla="*/ 237 h 660"/>
                        <a:gd name="T8" fmla="*/ 66 w 1120"/>
                        <a:gd name="T9" fmla="*/ 266 h 660"/>
                        <a:gd name="T10" fmla="*/ 275 w 1120"/>
                        <a:gd name="T11" fmla="*/ 363 h 660"/>
                        <a:gd name="T12" fmla="*/ 456 w 1120"/>
                        <a:gd name="T13" fmla="*/ 449 h 660"/>
                        <a:gd name="T14" fmla="*/ 666 w 1120"/>
                        <a:gd name="T15" fmla="*/ 545 h 660"/>
                        <a:gd name="T16" fmla="*/ 845 w 1120"/>
                        <a:gd name="T17" fmla="*/ 631 h 660"/>
                        <a:gd name="T18" fmla="*/ 896 w 1120"/>
                        <a:gd name="T19" fmla="*/ 660 h 660"/>
                        <a:gd name="T20" fmla="*/ 1036 w 1120"/>
                        <a:gd name="T21" fmla="*/ 532 h 660"/>
                        <a:gd name="T22" fmla="*/ 1120 w 1120"/>
                        <a:gd name="T23" fmla="*/ 473 h 660"/>
                        <a:gd name="T24" fmla="*/ 1107 w 1120"/>
                        <a:gd name="T25" fmla="*/ 460 h 660"/>
                        <a:gd name="T26" fmla="*/ 1020 w 1120"/>
                        <a:gd name="T27" fmla="*/ 521 h 660"/>
                        <a:gd name="T28" fmla="*/ 934 w 1120"/>
                        <a:gd name="T29" fmla="*/ 600 h 660"/>
                        <a:gd name="T30" fmla="*/ 896 w 1120"/>
                        <a:gd name="T31" fmla="*/ 633 h 660"/>
                        <a:gd name="T32" fmla="*/ 768 w 1120"/>
                        <a:gd name="T33" fmla="*/ 570 h 660"/>
                        <a:gd name="T34" fmla="*/ 627 w 1120"/>
                        <a:gd name="T35" fmla="*/ 504 h 660"/>
                        <a:gd name="T36" fmla="*/ 491 w 1120"/>
                        <a:gd name="T37" fmla="*/ 440 h 660"/>
                        <a:gd name="T38" fmla="*/ 337 w 1120"/>
                        <a:gd name="T39" fmla="*/ 369 h 660"/>
                        <a:gd name="T40" fmla="*/ 175 w 1120"/>
                        <a:gd name="T41" fmla="*/ 293 h 660"/>
                        <a:gd name="T42" fmla="*/ 22 w 1120"/>
                        <a:gd name="T43" fmla="*/ 220 h 660"/>
                        <a:gd name="T44" fmla="*/ 26 w 1120"/>
                        <a:gd name="T45" fmla="*/ 138 h 660"/>
                        <a:gd name="T46" fmla="*/ 248 w 1120"/>
                        <a:gd name="T47" fmla="*/ 28 h 660"/>
                        <a:gd name="T48" fmla="*/ 261 w 1120"/>
                        <a:gd name="T49" fmla="*/ 18 h 660"/>
                        <a:gd name="T50" fmla="*/ 239 w 1120"/>
                        <a:gd name="T51" fmla="*/ 0 h 66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120"/>
                        <a:gd name="T79" fmla="*/ 0 h 660"/>
                        <a:gd name="T80" fmla="*/ 1120 w 1120"/>
                        <a:gd name="T81" fmla="*/ 660 h 66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120" h="660">
                          <a:moveTo>
                            <a:pt x="239" y="0"/>
                          </a:moveTo>
                          <a:lnTo>
                            <a:pt x="0" y="127"/>
                          </a:lnTo>
                          <a:lnTo>
                            <a:pt x="5" y="167"/>
                          </a:lnTo>
                          <a:lnTo>
                            <a:pt x="4" y="237"/>
                          </a:lnTo>
                          <a:lnTo>
                            <a:pt x="66" y="266"/>
                          </a:lnTo>
                          <a:lnTo>
                            <a:pt x="275" y="363"/>
                          </a:lnTo>
                          <a:lnTo>
                            <a:pt x="456" y="449"/>
                          </a:lnTo>
                          <a:lnTo>
                            <a:pt x="666" y="545"/>
                          </a:lnTo>
                          <a:lnTo>
                            <a:pt x="845" y="631"/>
                          </a:lnTo>
                          <a:lnTo>
                            <a:pt x="896" y="660"/>
                          </a:lnTo>
                          <a:lnTo>
                            <a:pt x="1036" y="532"/>
                          </a:lnTo>
                          <a:lnTo>
                            <a:pt x="1120" y="473"/>
                          </a:lnTo>
                          <a:lnTo>
                            <a:pt x="1107" y="460"/>
                          </a:lnTo>
                          <a:lnTo>
                            <a:pt x="1020" y="521"/>
                          </a:lnTo>
                          <a:lnTo>
                            <a:pt x="934" y="600"/>
                          </a:lnTo>
                          <a:lnTo>
                            <a:pt x="896" y="633"/>
                          </a:lnTo>
                          <a:lnTo>
                            <a:pt x="768" y="570"/>
                          </a:lnTo>
                          <a:lnTo>
                            <a:pt x="627" y="504"/>
                          </a:lnTo>
                          <a:lnTo>
                            <a:pt x="491" y="440"/>
                          </a:lnTo>
                          <a:lnTo>
                            <a:pt x="337" y="369"/>
                          </a:lnTo>
                          <a:lnTo>
                            <a:pt x="175" y="293"/>
                          </a:lnTo>
                          <a:lnTo>
                            <a:pt x="22" y="220"/>
                          </a:lnTo>
                          <a:lnTo>
                            <a:pt x="26" y="138"/>
                          </a:lnTo>
                          <a:lnTo>
                            <a:pt x="248" y="28"/>
                          </a:lnTo>
                          <a:lnTo>
                            <a:pt x="261" y="18"/>
                          </a:lnTo>
                          <a:lnTo>
                            <a:pt x="23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9322" name="Freeform 128">
                      <a:extLst>
                        <a:ext uri="{FF2B5EF4-FFF2-40B4-BE49-F238E27FC236}">
                          <a16:creationId xmlns:a16="http://schemas.microsoft.com/office/drawing/2014/main" xmlns="" id="{F02A7859-A716-44EC-9CDD-B0905486A1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75" y="2622"/>
                      <a:ext cx="258" cy="146"/>
                    </a:xfrm>
                    <a:custGeom>
                      <a:avLst/>
                      <a:gdLst>
                        <a:gd name="T0" fmla="*/ 11 w 258"/>
                        <a:gd name="T1" fmla="*/ 0 h 146"/>
                        <a:gd name="T2" fmla="*/ 258 w 258"/>
                        <a:gd name="T3" fmla="*/ 111 h 146"/>
                        <a:gd name="T4" fmla="*/ 258 w 258"/>
                        <a:gd name="T5" fmla="*/ 146 h 146"/>
                        <a:gd name="T6" fmla="*/ 0 w 258"/>
                        <a:gd name="T7" fmla="*/ 25 h 146"/>
                        <a:gd name="T8" fmla="*/ 11 w 258"/>
                        <a:gd name="T9" fmla="*/ 0 h 1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46"/>
                        <a:gd name="T17" fmla="*/ 258 w 258"/>
                        <a:gd name="T18" fmla="*/ 146 h 1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46">
                          <a:moveTo>
                            <a:pt x="11" y="0"/>
                          </a:moveTo>
                          <a:lnTo>
                            <a:pt x="258" y="111"/>
                          </a:lnTo>
                          <a:lnTo>
                            <a:pt x="258" y="146"/>
                          </a:lnTo>
                          <a:lnTo>
                            <a:pt x="0" y="25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9323" name="Freeform 129">
                      <a:extLst>
                        <a:ext uri="{FF2B5EF4-FFF2-40B4-BE49-F238E27FC236}">
                          <a16:creationId xmlns:a16="http://schemas.microsoft.com/office/drawing/2014/main" xmlns="" id="{1140969B-EED5-4F5C-AE66-70A519BE81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54" y="2771"/>
                      <a:ext cx="1153" cy="933"/>
                    </a:xfrm>
                    <a:custGeom>
                      <a:avLst/>
                      <a:gdLst>
                        <a:gd name="T0" fmla="*/ 186 w 1153"/>
                        <a:gd name="T1" fmla="*/ 49 h 933"/>
                        <a:gd name="T2" fmla="*/ 414 w 1153"/>
                        <a:gd name="T3" fmla="*/ 142 h 933"/>
                        <a:gd name="T4" fmla="*/ 671 w 1153"/>
                        <a:gd name="T5" fmla="*/ 267 h 933"/>
                        <a:gd name="T6" fmla="*/ 885 w 1153"/>
                        <a:gd name="T7" fmla="*/ 360 h 933"/>
                        <a:gd name="T8" fmla="*/ 1045 w 1153"/>
                        <a:gd name="T9" fmla="*/ 283 h 933"/>
                        <a:gd name="T10" fmla="*/ 991 w 1153"/>
                        <a:gd name="T11" fmla="*/ 215 h 933"/>
                        <a:gd name="T12" fmla="*/ 1138 w 1153"/>
                        <a:gd name="T13" fmla="*/ 239 h 933"/>
                        <a:gd name="T14" fmla="*/ 1071 w 1153"/>
                        <a:gd name="T15" fmla="*/ 825 h 933"/>
                        <a:gd name="T16" fmla="*/ 903 w 1153"/>
                        <a:gd name="T17" fmla="*/ 933 h 933"/>
                        <a:gd name="T18" fmla="*/ 712 w 1153"/>
                        <a:gd name="T19" fmla="*/ 812 h 933"/>
                        <a:gd name="T20" fmla="*/ 409 w 1153"/>
                        <a:gd name="T21" fmla="*/ 637 h 933"/>
                        <a:gd name="T22" fmla="*/ 33 w 1153"/>
                        <a:gd name="T23" fmla="*/ 478 h 933"/>
                        <a:gd name="T24" fmla="*/ 11 w 1153"/>
                        <a:gd name="T25" fmla="*/ 376 h 933"/>
                        <a:gd name="T26" fmla="*/ 230 w 1153"/>
                        <a:gd name="T27" fmla="*/ 283 h 933"/>
                        <a:gd name="T28" fmla="*/ 255 w 1153"/>
                        <a:gd name="T29" fmla="*/ 206 h 933"/>
                        <a:gd name="T30" fmla="*/ 463 w 1153"/>
                        <a:gd name="T31" fmla="*/ 363 h 933"/>
                        <a:gd name="T32" fmla="*/ 252 w 1153"/>
                        <a:gd name="T33" fmla="*/ 309 h 933"/>
                        <a:gd name="T34" fmla="*/ 95 w 1153"/>
                        <a:gd name="T35" fmla="*/ 374 h 933"/>
                        <a:gd name="T36" fmla="*/ 99 w 1153"/>
                        <a:gd name="T37" fmla="*/ 418 h 933"/>
                        <a:gd name="T38" fmla="*/ 323 w 1153"/>
                        <a:gd name="T39" fmla="*/ 519 h 933"/>
                        <a:gd name="T40" fmla="*/ 564 w 1153"/>
                        <a:gd name="T41" fmla="*/ 621 h 933"/>
                        <a:gd name="T42" fmla="*/ 859 w 1153"/>
                        <a:gd name="T43" fmla="*/ 798 h 933"/>
                        <a:gd name="T44" fmla="*/ 994 w 1153"/>
                        <a:gd name="T45" fmla="*/ 780 h 933"/>
                        <a:gd name="T46" fmla="*/ 1093 w 1153"/>
                        <a:gd name="T47" fmla="*/ 484 h 933"/>
                        <a:gd name="T48" fmla="*/ 1095 w 1153"/>
                        <a:gd name="T49" fmla="*/ 321 h 933"/>
                        <a:gd name="T50" fmla="*/ 1117 w 1153"/>
                        <a:gd name="T51" fmla="*/ 665 h 933"/>
                        <a:gd name="T52" fmla="*/ 1000 w 1153"/>
                        <a:gd name="T53" fmla="*/ 798 h 933"/>
                        <a:gd name="T54" fmla="*/ 783 w 1153"/>
                        <a:gd name="T55" fmla="*/ 776 h 933"/>
                        <a:gd name="T56" fmla="*/ 542 w 1153"/>
                        <a:gd name="T57" fmla="*/ 632 h 933"/>
                        <a:gd name="T58" fmla="*/ 212 w 1153"/>
                        <a:gd name="T59" fmla="*/ 495 h 933"/>
                        <a:gd name="T60" fmla="*/ 22 w 1153"/>
                        <a:gd name="T61" fmla="*/ 446 h 933"/>
                        <a:gd name="T62" fmla="*/ 177 w 1153"/>
                        <a:gd name="T63" fmla="*/ 529 h 933"/>
                        <a:gd name="T64" fmla="*/ 392 w 1153"/>
                        <a:gd name="T65" fmla="*/ 610 h 933"/>
                        <a:gd name="T66" fmla="*/ 584 w 1153"/>
                        <a:gd name="T67" fmla="*/ 708 h 933"/>
                        <a:gd name="T68" fmla="*/ 770 w 1153"/>
                        <a:gd name="T69" fmla="*/ 825 h 933"/>
                        <a:gd name="T70" fmla="*/ 909 w 1153"/>
                        <a:gd name="T71" fmla="*/ 902 h 933"/>
                        <a:gd name="T72" fmla="*/ 1038 w 1153"/>
                        <a:gd name="T73" fmla="*/ 818 h 933"/>
                        <a:gd name="T74" fmla="*/ 1142 w 1153"/>
                        <a:gd name="T75" fmla="*/ 738 h 933"/>
                        <a:gd name="T76" fmla="*/ 1054 w 1153"/>
                        <a:gd name="T77" fmla="*/ 309 h 933"/>
                        <a:gd name="T78" fmla="*/ 912 w 1153"/>
                        <a:gd name="T79" fmla="*/ 376 h 933"/>
                        <a:gd name="T80" fmla="*/ 764 w 1153"/>
                        <a:gd name="T81" fmla="*/ 327 h 933"/>
                        <a:gd name="T82" fmla="*/ 518 w 1153"/>
                        <a:gd name="T83" fmla="*/ 215 h 933"/>
                        <a:gd name="T84" fmla="*/ 268 w 1153"/>
                        <a:gd name="T85" fmla="*/ 121 h 933"/>
                        <a:gd name="T86" fmla="*/ 44 w 1153"/>
                        <a:gd name="T87" fmla="*/ 20 h 93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1153"/>
                        <a:gd name="T133" fmla="*/ 0 h 933"/>
                        <a:gd name="T134" fmla="*/ 1153 w 1153"/>
                        <a:gd name="T135" fmla="*/ 933 h 93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1153" h="933">
                          <a:moveTo>
                            <a:pt x="55" y="0"/>
                          </a:moveTo>
                          <a:lnTo>
                            <a:pt x="186" y="49"/>
                          </a:lnTo>
                          <a:lnTo>
                            <a:pt x="283" y="97"/>
                          </a:lnTo>
                          <a:lnTo>
                            <a:pt x="414" y="142"/>
                          </a:lnTo>
                          <a:lnTo>
                            <a:pt x="525" y="190"/>
                          </a:lnTo>
                          <a:lnTo>
                            <a:pt x="671" y="267"/>
                          </a:lnTo>
                          <a:lnTo>
                            <a:pt x="786" y="310"/>
                          </a:lnTo>
                          <a:lnTo>
                            <a:pt x="885" y="360"/>
                          </a:lnTo>
                          <a:lnTo>
                            <a:pt x="972" y="327"/>
                          </a:lnTo>
                          <a:lnTo>
                            <a:pt x="1045" y="283"/>
                          </a:lnTo>
                          <a:lnTo>
                            <a:pt x="1089" y="243"/>
                          </a:lnTo>
                          <a:lnTo>
                            <a:pt x="991" y="215"/>
                          </a:lnTo>
                          <a:lnTo>
                            <a:pt x="991" y="175"/>
                          </a:lnTo>
                          <a:lnTo>
                            <a:pt x="1138" y="239"/>
                          </a:lnTo>
                          <a:lnTo>
                            <a:pt x="1153" y="758"/>
                          </a:lnTo>
                          <a:lnTo>
                            <a:pt x="1071" y="825"/>
                          </a:lnTo>
                          <a:lnTo>
                            <a:pt x="952" y="900"/>
                          </a:lnTo>
                          <a:lnTo>
                            <a:pt x="903" y="933"/>
                          </a:lnTo>
                          <a:lnTo>
                            <a:pt x="837" y="906"/>
                          </a:lnTo>
                          <a:lnTo>
                            <a:pt x="712" y="812"/>
                          </a:lnTo>
                          <a:lnTo>
                            <a:pt x="575" y="727"/>
                          </a:lnTo>
                          <a:lnTo>
                            <a:pt x="409" y="637"/>
                          </a:lnTo>
                          <a:lnTo>
                            <a:pt x="213" y="561"/>
                          </a:lnTo>
                          <a:lnTo>
                            <a:pt x="33" y="478"/>
                          </a:lnTo>
                          <a:lnTo>
                            <a:pt x="0" y="451"/>
                          </a:lnTo>
                          <a:lnTo>
                            <a:pt x="11" y="376"/>
                          </a:lnTo>
                          <a:lnTo>
                            <a:pt x="193" y="316"/>
                          </a:lnTo>
                          <a:lnTo>
                            <a:pt x="230" y="283"/>
                          </a:lnTo>
                          <a:lnTo>
                            <a:pt x="228" y="188"/>
                          </a:lnTo>
                          <a:lnTo>
                            <a:pt x="255" y="206"/>
                          </a:lnTo>
                          <a:lnTo>
                            <a:pt x="261" y="292"/>
                          </a:lnTo>
                          <a:lnTo>
                            <a:pt x="463" y="363"/>
                          </a:lnTo>
                          <a:lnTo>
                            <a:pt x="465" y="407"/>
                          </a:lnTo>
                          <a:lnTo>
                            <a:pt x="252" y="309"/>
                          </a:lnTo>
                          <a:lnTo>
                            <a:pt x="199" y="338"/>
                          </a:lnTo>
                          <a:lnTo>
                            <a:pt x="95" y="374"/>
                          </a:lnTo>
                          <a:lnTo>
                            <a:pt x="35" y="391"/>
                          </a:lnTo>
                          <a:lnTo>
                            <a:pt x="99" y="418"/>
                          </a:lnTo>
                          <a:lnTo>
                            <a:pt x="197" y="467"/>
                          </a:lnTo>
                          <a:lnTo>
                            <a:pt x="323" y="519"/>
                          </a:lnTo>
                          <a:lnTo>
                            <a:pt x="431" y="566"/>
                          </a:lnTo>
                          <a:lnTo>
                            <a:pt x="564" y="621"/>
                          </a:lnTo>
                          <a:lnTo>
                            <a:pt x="717" y="710"/>
                          </a:lnTo>
                          <a:lnTo>
                            <a:pt x="859" y="798"/>
                          </a:lnTo>
                          <a:lnTo>
                            <a:pt x="901" y="823"/>
                          </a:lnTo>
                          <a:lnTo>
                            <a:pt x="994" y="780"/>
                          </a:lnTo>
                          <a:lnTo>
                            <a:pt x="1106" y="721"/>
                          </a:lnTo>
                          <a:lnTo>
                            <a:pt x="1093" y="484"/>
                          </a:lnTo>
                          <a:lnTo>
                            <a:pt x="1078" y="336"/>
                          </a:lnTo>
                          <a:lnTo>
                            <a:pt x="1095" y="321"/>
                          </a:lnTo>
                          <a:lnTo>
                            <a:pt x="1106" y="497"/>
                          </a:lnTo>
                          <a:lnTo>
                            <a:pt x="1117" y="665"/>
                          </a:lnTo>
                          <a:lnTo>
                            <a:pt x="1115" y="738"/>
                          </a:lnTo>
                          <a:lnTo>
                            <a:pt x="1000" y="798"/>
                          </a:lnTo>
                          <a:lnTo>
                            <a:pt x="896" y="853"/>
                          </a:lnTo>
                          <a:lnTo>
                            <a:pt x="783" y="776"/>
                          </a:lnTo>
                          <a:lnTo>
                            <a:pt x="660" y="699"/>
                          </a:lnTo>
                          <a:lnTo>
                            <a:pt x="542" y="632"/>
                          </a:lnTo>
                          <a:lnTo>
                            <a:pt x="394" y="577"/>
                          </a:lnTo>
                          <a:lnTo>
                            <a:pt x="212" y="495"/>
                          </a:lnTo>
                          <a:lnTo>
                            <a:pt x="24" y="409"/>
                          </a:lnTo>
                          <a:lnTo>
                            <a:pt x="22" y="446"/>
                          </a:lnTo>
                          <a:lnTo>
                            <a:pt x="93" y="484"/>
                          </a:lnTo>
                          <a:lnTo>
                            <a:pt x="177" y="529"/>
                          </a:lnTo>
                          <a:lnTo>
                            <a:pt x="285" y="568"/>
                          </a:lnTo>
                          <a:lnTo>
                            <a:pt x="392" y="610"/>
                          </a:lnTo>
                          <a:lnTo>
                            <a:pt x="485" y="654"/>
                          </a:lnTo>
                          <a:lnTo>
                            <a:pt x="584" y="708"/>
                          </a:lnTo>
                          <a:lnTo>
                            <a:pt x="668" y="763"/>
                          </a:lnTo>
                          <a:lnTo>
                            <a:pt x="770" y="825"/>
                          </a:lnTo>
                          <a:lnTo>
                            <a:pt x="854" y="880"/>
                          </a:lnTo>
                          <a:lnTo>
                            <a:pt x="909" y="902"/>
                          </a:lnTo>
                          <a:lnTo>
                            <a:pt x="961" y="873"/>
                          </a:lnTo>
                          <a:lnTo>
                            <a:pt x="1038" y="818"/>
                          </a:lnTo>
                          <a:lnTo>
                            <a:pt x="1106" y="771"/>
                          </a:lnTo>
                          <a:lnTo>
                            <a:pt x="1142" y="738"/>
                          </a:lnTo>
                          <a:lnTo>
                            <a:pt x="1115" y="248"/>
                          </a:lnTo>
                          <a:lnTo>
                            <a:pt x="1054" y="309"/>
                          </a:lnTo>
                          <a:lnTo>
                            <a:pt x="978" y="347"/>
                          </a:lnTo>
                          <a:lnTo>
                            <a:pt x="912" y="376"/>
                          </a:lnTo>
                          <a:lnTo>
                            <a:pt x="876" y="398"/>
                          </a:lnTo>
                          <a:lnTo>
                            <a:pt x="764" y="327"/>
                          </a:lnTo>
                          <a:lnTo>
                            <a:pt x="639" y="278"/>
                          </a:lnTo>
                          <a:lnTo>
                            <a:pt x="518" y="215"/>
                          </a:lnTo>
                          <a:lnTo>
                            <a:pt x="420" y="173"/>
                          </a:lnTo>
                          <a:lnTo>
                            <a:pt x="268" y="121"/>
                          </a:lnTo>
                          <a:lnTo>
                            <a:pt x="120" y="53"/>
                          </a:lnTo>
                          <a:lnTo>
                            <a:pt x="44" y="20"/>
                          </a:lnTo>
                          <a:lnTo>
                            <a:pt x="5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9324" name="Freeform 130">
                      <a:extLst>
                        <a:ext uri="{FF2B5EF4-FFF2-40B4-BE49-F238E27FC236}">
                          <a16:creationId xmlns:a16="http://schemas.microsoft.com/office/drawing/2014/main" xmlns="" id="{C782CBD4-9BF4-478E-87D0-4A9F82415A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13" y="2711"/>
                      <a:ext cx="190" cy="106"/>
                    </a:xfrm>
                    <a:custGeom>
                      <a:avLst/>
                      <a:gdLst>
                        <a:gd name="T0" fmla="*/ 0 w 190"/>
                        <a:gd name="T1" fmla="*/ 45 h 106"/>
                        <a:gd name="T2" fmla="*/ 10 w 190"/>
                        <a:gd name="T3" fmla="*/ 16 h 106"/>
                        <a:gd name="T4" fmla="*/ 44 w 190"/>
                        <a:gd name="T5" fmla="*/ 0 h 106"/>
                        <a:gd name="T6" fmla="*/ 78 w 190"/>
                        <a:gd name="T7" fmla="*/ 4 h 106"/>
                        <a:gd name="T8" fmla="*/ 135 w 190"/>
                        <a:gd name="T9" fmla="*/ 12 h 106"/>
                        <a:gd name="T10" fmla="*/ 173 w 190"/>
                        <a:gd name="T11" fmla="*/ 29 h 106"/>
                        <a:gd name="T12" fmla="*/ 190 w 190"/>
                        <a:gd name="T13" fmla="*/ 45 h 106"/>
                        <a:gd name="T14" fmla="*/ 184 w 190"/>
                        <a:gd name="T15" fmla="*/ 75 h 106"/>
                        <a:gd name="T16" fmla="*/ 150 w 190"/>
                        <a:gd name="T17" fmla="*/ 104 h 106"/>
                        <a:gd name="T18" fmla="*/ 84 w 190"/>
                        <a:gd name="T19" fmla="*/ 106 h 106"/>
                        <a:gd name="T20" fmla="*/ 21 w 190"/>
                        <a:gd name="T21" fmla="*/ 80 h 106"/>
                        <a:gd name="T22" fmla="*/ 0 w 190"/>
                        <a:gd name="T23" fmla="*/ 45 h 10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90"/>
                        <a:gd name="T37" fmla="*/ 0 h 106"/>
                        <a:gd name="T38" fmla="*/ 190 w 190"/>
                        <a:gd name="T39" fmla="*/ 106 h 10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90" h="106">
                          <a:moveTo>
                            <a:pt x="0" y="45"/>
                          </a:moveTo>
                          <a:lnTo>
                            <a:pt x="10" y="16"/>
                          </a:lnTo>
                          <a:lnTo>
                            <a:pt x="44" y="0"/>
                          </a:lnTo>
                          <a:lnTo>
                            <a:pt x="78" y="4"/>
                          </a:lnTo>
                          <a:lnTo>
                            <a:pt x="135" y="12"/>
                          </a:lnTo>
                          <a:lnTo>
                            <a:pt x="173" y="29"/>
                          </a:lnTo>
                          <a:lnTo>
                            <a:pt x="190" y="45"/>
                          </a:lnTo>
                          <a:lnTo>
                            <a:pt x="184" y="75"/>
                          </a:lnTo>
                          <a:lnTo>
                            <a:pt x="150" y="104"/>
                          </a:lnTo>
                          <a:lnTo>
                            <a:pt x="84" y="106"/>
                          </a:lnTo>
                          <a:lnTo>
                            <a:pt x="21" y="80"/>
                          </a:lnTo>
                          <a:lnTo>
                            <a:pt x="0" y="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9325" name="Freeform 131">
                      <a:extLst>
                        <a:ext uri="{FF2B5EF4-FFF2-40B4-BE49-F238E27FC236}">
                          <a16:creationId xmlns:a16="http://schemas.microsoft.com/office/drawing/2014/main" xmlns="" id="{E8D97182-E2C9-436A-9B8D-68F5A355F3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09" y="2642"/>
                      <a:ext cx="214" cy="287"/>
                    </a:xfrm>
                    <a:custGeom>
                      <a:avLst/>
                      <a:gdLst>
                        <a:gd name="T0" fmla="*/ 4 w 214"/>
                        <a:gd name="T1" fmla="*/ 220 h 287"/>
                        <a:gd name="T2" fmla="*/ 6 w 214"/>
                        <a:gd name="T3" fmla="*/ 28 h 287"/>
                        <a:gd name="T4" fmla="*/ 39 w 214"/>
                        <a:gd name="T5" fmla="*/ 11 h 287"/>
                        <a:gd name="T6" fmla="*/ 88 w 214"/>
                        <a:gd name="T7" fmla="*/ 0 h 287"/>
                        <a:gd name="T8" fmla="*/ 133 w 214"/>
                        <a:gd name="T9" fmla="*/ 0 h 287"/>
                        <a:gd name="T10" fmla="*/ 175 w 214"/>
                        <a:gd name="T11" fmla="*/ 17 h 287"/>
                        <a:gd name="T12" fmla="*/ 208 w 214"/>
                        <a:gd name="T13" fmla="*/ 34 h 287"/>
                        <a:gd name="T14" fmla="*/ 214 w 214"/>
                        <a:gd name="T15" fmla="*/ 52 h 287"/>
                        <a:gd name="T16" fmla="*/ 206 w 214"/>
                        <a:gd name="T17" fmla="*/ 259 h 287"/>
                        <a:gd name="T18" fmla="*/ 180 w 214"/>
                        <a:gd name="T19" fmla="*/ 268 h 287"/>
                        <a:gd name="T20" fmla="*/ 190 w 214"/>
                        <a:gd name="T21" fmla="*/ 91 h 287"/>
                        <a:gd name="T22" fmla="*/ 180 w 214"/>
                        <a:gd name="T23" fmla="*/ 50 h 287"/>
                        <a:gd name="T24" fmla="*/ 158 w 214"/>
                        <a:gd name="T25" fmla="*/ 34 h 287"/>
                        <a:gd name="T26" fmla="*/ 116 w 214"/>
                        <a:gd name="T27" fmla="*/ 22 h 287"/>
                        <a:gd name="T28" fmla="*/ 73 w 214"/>
                        <a:gd name="T29" fmla="*/ 22 h 287"/>
                        <a:gd name="T30" fmla="*/ 39 w 214"/>
                        <a:gd name="T31" fmla="*/ 41 h 287"/>
                        <a:gd name="T32" fmla="*/ 26 w 214"/>
                        <a:gd name="T33" fmla="*/ 56 h 287"/>
                        <a:gd name="T34" fmla="*/ 54 w 214"/>
                        <a:gd name="T35" fmla="*/ 73 h 287"/>
                        <a:gd name="T36" fmla="*/ 94 w 214"/>
                        <a:gd name="T37" fmla="*/ 84 h 287"/>
                        <a:gd name="T38" fmla="*/ 135 w 214"/>
                        <a:gd name="T39" fmla="*/ 84 h 287"/>
                        <a:gd name="T40" fmla="*/ 167 w 214"/>
                        <a:gd name="T41" fmla="*/ 78 h 287"/>
                        <a:gd name="T42" fmla="*/ 178 w 214"/>
                        <a:gd name="T43" fmla="*/ 73 h 287"/>
                        <a:gd name="T44" fmla="*/ 158 w 214"/>
                        <a:gd name="T45" fmla="*/ 103 h 287"/>
                        <a:gd name="T46" fmla="*/ 118 w 214"/>
                        <a:gd name="T47" fmla="*/ 112 h 287"/>
                        <a:gd name="T48" fmla="*/ 62 w 214"/>
                        <a:gd name="T49" fmla="*/ 101 h 287"/>
                        <a:gd name="T50" fmla="*/ 26 w 214"/>
                        <a:gd name="T51" fmla="*/ 84 h 287"/>
                        <a:gd name="T52" fmla="*/ 23 w 214"/>
                        <a:gd name="T53" fmla="*/ 224 h 287"/>
                        <a:gd name="T54" fmla="*/ 49 w 214"/>
                        <a:gd name="T55" fmla="*/ 246 h 287"/>
                        <a:gd name="T56" fmla="*/ 88 w 214"/>
                        <a:gd name="T57" fmla="*/ 259 h 287"/>
                        <a:gd name="T58" fmla="*/ 124 w 214"/>
                        <a:gd name="T59" fmla="*/ 268 h 287"/>
                        <a:gd name="T60" fmla="*/ 156 w 214"/>
                        <a:gd name="T61" fmla="*/ 259 h 287"/>
                        <a:gd name="T62" fmla="*/ 180 w 214"/>
                        <a:gd name="T63" fmla="*/ 242 h 287"/>
                        <a:gd name="T64" fmla="*/ 178 w 214"/>
                        <a:gd name="T65" fmla="*/ 268 h 287"/>
                        <a:gd name="T66" fmla="*/ 139 w 214"/>
                        <a:gd name="T67" fmla="*/ 287 h 287"/>
                        <a:gd name="T68" fmla="*/ 77 w 214"/>
                        <a:gd name="T69" fmla="*/ 285 h 287"/>
                        <a:gd name="T70" fmla="*/ 26 w 214"/>
                        <a:gd name="T71" fmla="*/ 259 h 287"/>
                        <a:gd name="T72" fmla="*/ 0 w 214"/>
                        <a:gd name="T73" fmla="*/ 240 h 287"/>
                        <a:gd name="T74" fmla="*/ 4 w 214"/>
                        <a:gd name="T75" fmla="*/ 220 h 287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214"/>
                        <a:gd name="T115" fmla="*/ 0 h 287"/>
                        <a:gd name="T116" fmla="*/ 214 w 214"/>
                        <a:gd name="T117" fmla="*/ 287 h 287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214" h="287">
                          <a:moveTo>
                            <a:pt x="4" y="220"/>
                          </a:moveTo>
                          <a:lnTo>
                            <a:pt x="6" y="28"/>
                          </a:lnTo>
                          <a:lnTo>
                            <a:pt x="39" y="11"/>
                          </a:lnTo>
                          <a:lnTo>
                            <a:pt x="88" y="0"/>
                          </a:lnTo>
                          <a:lnTo>
                            <a:pt x="133" y="0"/>
                          </a:lnTo>
                          <a:lnTo>
                            <a:pt x="175" y="17"/>
                          </a:lnTo>
                          <a:lnTo>
                            <a:pt x="208" y="34"/>
                          </a:lnTo>
                          <a:lnTo>
                            <a:pt x="214" y="52"/>
                          </a:lnTo>
                          <a:lnTo>
                            <a:pt x="206" y="259"/>
                          </a:lnTo>
                          <a:lnTo>
                            <a:pt x="180" y="268"/>
                          </a:lnTo>
                          <a:lnTo>
                            <a:pt x="190" y="91"/>
                          </a:lnTo>
                          <a:lnTo>
                            <a:pt x="180" y="50"/>
                          </a:lnTo>
                          <a:lnTo>
                            <a:pt x="158" y="34"/>
                          </a:lnTo>
                          <a:lnTo>
                            <a:pt x="116" y="22"/>
                          </a:lnTo>
                          <a:lnTo>
                            <a:pt x="73" y="22"/>
                          </a:lnTo>
                          <a:lnTo>
                            <a:pt x="39" y="41"/>
                          </a:lnTo>
                          <a:lnTo>
                            <a:pt x="26" y="56"/>
                          </a:lnTo>
                          <a:lnTo>
                            <a:pt x="54" y="73"/>
                          </a:lnTo>
                          <a:lnTo>
                            <a:pt x="94" y="84"/>
                          </a:lnTo>
                          <a:lnTo>
                            <a:pt x="135" y="84"/>
                          </a:lnTo>
                          <a:lnTo>
                            <a:pt x="167" y="78"/>
                          </a:lnTo>
                          <a:lnTo>
                            <a:pt x="178" y="73"/>
                          </a:lnTo>
                          <a:lnTo>
                            <a:pt x="158" y="103"/>
                          </a:lnTo>
                          <a:lnTo>
                            <a:pt x="118" y="112"/>
                          </a:lnTo>
                          <a:lnTo>
                            <a:pt x="62" y="101"/>
                          </a:lnTo>
                          <a:lnTo>
                            <a:pt x="26" y="84"/>
                          </a:lnTo>
                          <a:lnTo>
                            <a:pt x="23" y="224"/>
                          </a:lnTo>
                          <a:lnTo>
                            <a:pt x="49" y="246"/>
                          </a:lnTo>
                          <a:lnTo>
                            <a:pt x="88" y="259"/>
                          </a:lnTo>
                          <a:lnTo>
                            <a:pt x="124" y="268"/>
                          </a:lnTo>
                          <a:lnTo>
                            <a:pt x="156" y="259"/>
                          </a:lnTo>
                          <a:lnTo>
                            <a:pt x="180" y="242"/>
                          </a:lnTo>
                          <a:lnTo>
                            <a:pt x="178" y="268"/>
                          </a:lnTo>
                          <a:lnTo>
                            <a:pt x="139" y="287"/>
                          </a:lnTo>
                          <a:lnTo>
                            <a:pt x="77" y="285"/>
                          </a:lnTo>
                          <a:lnTo>
                            <a:pt x="26" y="259"/>
                          </a:lnTo>
                          <a:lnTo>
                            <a:pt x="0" y="240"/>
                          </a:lnTo>
                          <a:lnTo>
                            <a:pt x="4" y="2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9326" name="Freeform 132">
                      <a:extLst>
                        <a:ext uri="{FF2B5EF4-FFF2-40B4-BE49-F238E27FC236}">
                          <a16:creationId xmlns:a16="http://schemas.microsoft.com/office/drawing/2014/main" xmlns="" id="{E5F0DA20-D828-490F-8BCD-C833A3648C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14" y="3062"/>
                      <a:ext cx="195" cy="278"/>
                    </a:xfrm>
                    <a:custGeom>
                      <a:avLst/>
                      <a:gdLst>
                        <a:gd name="T0" fmla="*/ 0 w 195"/>
                        <a:gd name="T1" fmla="*/ 0 h 278"/>
                        <a:gd name="T2" fmla="*/ 5 w 195"/>
                        <a:gd name="T3" fmla="*/ 205 h 278"/>
                        <a:gd name="T4" fmla="*/ 29 w 195"/>
                        <a:gd name="T5" fmla="*/ 244 h 278"/>
                        <a:gd name="T6" fmla="*/ 55 w 195"/>
                        <a:gd name="T7" fmla="*/ 263 h 278"/>
                        <a:gd name="T8" fmla="*/ 86 w 195"/>
                        <a:gd name="T9" fmla="*/ 274 h 278"/>
                        <a:gd name="T10" fmla="*/ 118 w 195"/>
                        <a:gd name="T11" fmla="*/ 278 h 278"/>
                        <a:gd name="T12" fmla="*/ 161 w 195"/>
                        <a:gd name="T13" fmla="*/ 269 h 278"/>
                        <a:gd name="T14" fmla="*/ 195 w 195"/>
                        <a:gd name="T15" fmla="*/ 228 h 278"/>
                        <a:gd name="T16" fmla="*/ 193 w 195"/>
                        <a:gd name="T17" fmla="*/ 90 h 278"/>
                        <a:gd name="T18" fmla="*/ 168 w 195"/>
                        <a:gd name="T19" fmla="*/ 82 h 278"/>
                        <a:gd name="T20" fmla="*/ 177 w 195"/>
                        <a:gd name="T21" fmla="*/ 216 h 278"/>
                        <a:gd name="T22" fmla="*/ 157 w 195"/>
                        <a:gd name="T23" fmla="*/ 241 h 278"/>
                        <a:gd name="T24" fmla="*/ 141 w 195"/>
                        <a:gd name="T25" fmla="*/ 256 h 278"/>
                        <a:gd name="T26" fmla="*/ 109 w 195"/>
                        <a:gd name="T27" fmla="*/ 261 h 278"/>
                        <a:gd name="T28" fmla="*/ 86 w 195"/>
                        <a:gd name="T29" fmla="*/ 256 h 278"/>
                        <a:gd name="T30" fmla="*/ 61 w 195"/>
                        <a:gd name="T31" fmla="*/ 239 h 278"/>
                        <a:gd name="T32" fmla="*/ 34 w 195"/>
                        <a:gd name="T33" fmla="*/ 213 h 278"/>
                        <a:gd name="T34" fmla="*/ 23 w 195"/>
                        <a:gd name="T35" fmla="*/ 190 h 278"/>
                        <a:gd name="T36" fmla="*/ 21 w 195"/>
                        <a:gd name="T37" fmla="*/ 11 h 278"/>
                        <a:gd name="T38" fmla="*/ 0 w 195"/>
                        <a:gd name="T39" fmla="*/ 0 h 278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95"/>
                        <a:gd name="T61" fmla="*/ 0 h 278"/>
                        <a:gd name="T62" fmla="*/ 195 w 195"/>
                        <a:gd name="T63" fmla="*/ 278 h 278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95" h="278">
                          <a:moveTo>
                            <a:pt x="0" y="0"/>
                          </a:moveTo>
                          <a:lnTo>
                            <a:pt x="5" y="205"/>
                          </a:lnTo>
                          <a:lnTo>
                            <a:pt x="29" y="244"/>
                          </a:lnTo>
                          <a:lnTo>
                            <a:pt x="55" y="263"/>
                          </a:lnTo>
                          <a:lnTo>
                            <a:pt x="86" y="274"/>
                          </a:lnTo>
                          <a:lnTo>
                            <a:pt x="118" y="278"/>
                          </a:lnTo>
                          <a:lnTo>
                            <a:pt x="161" y="269"/>
                          </a:lnTo>
                          <a:lnTo>
                            <a:pt x="195" y="228"/>
                          </a:lnTo>
                          <a:lnTo>
                            <a:pt x="193" y="90"/>
                          </a:lnTo>
                          <a:lnTo>
                            <a:pt x="168" y="82"/>
                          </a:lnTo>
                          <a:lnTo>
                            <a:pt x="177" y="216"/>
                          </a:lnTo>
                          <a:lnTo>
                            <a:pt x="157" y="241"/>
                          </a:lnTo>
                          <a:lnTo>
                            <a:pt x="141" y="256"/>
                          </a:lnTo>
                          <a:lnTo>
                            <a:pt x="109" y="261"/>
                          </a:lnTo>
                          <a:lnTo>
                            <a:pt x="86" y="256"/>
                          </a:lnTo>
                          <a:lnTo>
                            <a:pt x="61" y="239"/>
                          </a:lnTo>
                          <a:lnTo>
                            <a:pt x="34" y="213"/>
                          </a:lnTo>
                          <a:lnTo>
                            <a:pt x="23" y="190"/>
                          </a:lnTo>
                          <a:lnTo>
                            <a:pt x="21" y="1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9327" name="Freeform 133">
                      <a:extLst>
                        <a:ext uri="{FF2B5EF4-FFF2-40B4-BE49-F238E27FC236}">
                          <a16:creationId xmlns:a16="http://schemas.microsoft.com/office/drawing/2014/main" xmlns="" id="{7209E53B-53B8-4369-828E-D5B09FE211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1" y="2760"/>
                      <a:ext cx="215" cy="287"/>
                    </a:xfrm>
                    <a:custGeom>
                      <a:avLst/>
                      <a:gdLst>
                        <a:gd name="T0" fmla="*/ 4 w 215"/>
                        <a:gd name="T1" fmla="*/ 220 h 287"/>
                        <a:gd name="T2" fmla="*/ 6 w 215"/>
                        <a:gd name="T3" fmla="*/ 28 h 287"/>
                        <a:gd name="T4" fmla="*/ 40 w 215"/>
                        <a:gd name="T5" fmla="*/ 11 h 287"/>
                        <a:gd name="T6" fmla="*/ 89 w 215"/>
                        <a:gd name="T7" fmla="*/ 0 h 287"/>
                        <a:gd name="T8" fmla="*/ 134 w 215"/>
                        <a:gd name="T9" fmla="*/ 0 h 287"/>
                        <a:gd name="T10" fmla="*/ 175 w 215"/>
                        <a:gd name="T11" fmla="*/ 17 h 287"/>
                        <a:gd name="T12" fmla="*/ 209 w 215"/>
                        <a:gd name="T13" fmla="*/ 34 h 287"/>
                        <a:gd name="T14" fmla="*/ 215 w 215"/>
                        <a:gd name="T15" fmla="*/ 52 h 287"/>
                        <a:gd name="T16" fmla="*/ 207 w 215"/>
                        <a:gd name="T17" fmla="*/ 259 h 287"/>
                        <a:gd name="T18" fmla="*/ 181 w 215"/>
                        <a:gd name="T19" fmla="*/ 268 h 287"/>
                        <a:gd name="T20" fmla="*/ 190 w 215"/>
                        <a:gd name="T21" fmla="*/ 91 h 287"/>
                        <a:gd name="T22" fmla="*/ 181 w 215"/>
                        <a:gd name="T23" fmla="*/ 50 h 287"/>
                        <a:gd name="T24" fmla="*/ 158 w 215"/>
                        <a:gd name="T25" fmla="*/ 34 h 287"/>
                        <a:gd name="T26" fmla="*/ 117 w 215"/>
                        <a:gd name="T27" fmla="*/ 22 h 287"/>
                        <a:gd name="T28" fmla="*/ 74 w 215"/>
                        <a:gd name="T29" fmla="*/ 22 h 287"/>
                        <a:gd name="T30" fmla="*/ 40 w 215"/>
                        <a:gd name="T31" fmla="*/ 41 h 287"/>
                        <a:gd name="T32" fmla="*/ 26 w 215"/>
                        <a:gd name="T33" fmla="*/ 56 h 287"/>
                        <a:gd name="T34" fmla="*/ 55 w 215"/>
                        <a:gd name="T35" fmla="*/ 73 h 287"/>
                        <a:gd name="T36" fmla="*/ 94 w 215"/>
                        <a:gd name="T37" fmla="*/ 84 h 287"/>
                        <a:gd name="T38" fmla="*/ 136 w 215"/>
                        <a:gd name="T39" fmla="*/ 84 h 287"/>
                        <a:gd name="T40" fmla="*/ 168 w 215"/>
                        <a:gd name="T41" fmla="*/ 78 h 287"/>
                        <a:gd name="T42" fmla="*/ 179 w 215"/>
                        <a:gd name="T43" fmla="*/ 73 h 287"/>
                        <a:gd name="T44" fmla="*/ 158 w 215"/>
                        <a:gd name="T45" fmla="*/ 103 h 287"/>
                        <a:gd name="T46" fmla="*/ 119 w 215"/>
                        <a:gd name="T47" fmla="*/ 112 h 287"/>
                        <a:gd name="T48" fmla="*/ 62 w 215"/>
                        <a:gd name="T49" fmla="*/ 101 h 287"/>
                        <a:gd name="T50" fmla="*/ 26 w 215"/>
                        <a:gd name="T51" fmla="*/ 84 h 287"/>
                        <a:gd name="T52" fmla="*/ 23 w 215"/>
                        <a:gd name="T53" fmla="*/ 224 h 287"/>
                        <a:gd name="T54" fmla="*/ 49 w 215"/>
                        <a:gd name="T55" fmla="*/ 246 h 287"/>
                        <a:gd name="T56" fmla="*/ 89 w 215"/>
                        <a:gd name="T57" fmla="*/ 259 h 287"/>
                        <a:gd name="T58" fmla="*/ 124 w 215"/>
                        <a:gd name="T59" fmla="*/ 268 h 287"/>
                        <a:gd name="T60" fmla="*/ 157 w 215"/>
                        <a:gd name="T61" fmla="*/ 259 h 287"/>
                        <a:gd name="T62" fmla="*/ 181 w 215"/>
                        <a:gd name="T63" fmla="*/ 242 h 287"/>
                        <a:gd name="T64" fmla="*/ 179 w 215"/>
                        <a:gd name="T65" fmla="*/ 268 h 287"/>
                        <a:gd name="T66" fmla="*/ 140 w 215"/>
                        <a:gd name="T67" fmla="*/ 287 h 287"/>
                        <a:gd name="T68" fmla="*/ 77 w 215"/>
                        <a:gd name="T69" fmla="*/ 285 h 287"/>
                        <a:gd name="T70" fmla="*/ 26 w 215"/>
                        <a:gd name="T71" fmla="*/ 259 h 287"/>
                        <a:gd name="T72" fmla="*/ 0 w 215"/>
                        <a:gd name="T73" fmla="*/ 240 h 287"/>
                        <a:gd name="T74" fmla="*/ 4 w 215"/>
                        <a:gd name="T75" fmla="*/ 220 h 287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215"/>
                        <a:gd name="T115" fmla="*/ 0 h 287"/>
                        <a:gd name="T116" fmla="*/ 215 w 215"/>
                        <a:gd name="T117" fmla="*/ 287 h 287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215" h="287">
                          <a:moveTo>
                            <a:pt x="4" y="220"/>
                          </a:moveTo>
                          <a:lnTo>
                            <a:pt x="6" y="28"/>
                          </a:lnTo>
                          <a:lnTo>
                            <a:pt x="40" y="11"/>
                          </a:lnTo>
                          <a:lnTo>
                            <a:pt x="89" y="0"/>
                          </a:lnTo>
                          <a:lnTo>
                            <a:pt x="134" y="0"/>
                          </a:lnTo>
                          <a:lnTo>
                            <a:pt x="175" y="17"/>
                          </a:lnTo>
                          <a:lnTo>
                            <a:pt x="209" y="34"/>
                          </a:lnTo>
                          <a:lnTo>
                            <a:pt x="215" y="52"/>
                          </a:lnTo>
                          <a:lnTo>
                            <a:pt x="207" y="259"/>
                          </a:lnTo>
                          <a:lnTo>
                            <a:pt x="181" y="268"/>
                          </a:lnTo>
                          <a:lnTo>
                            <a:pt x="190" y="91"/>
                          </a:lnTo>
                          <a:lnTo>
                            <a:pt x="181" y="50"/>
                          </a:lnTo>
                          <a:lnTo>
                            <a:pt x="158" y="34"/>
                          </a:lnTo>
                          <a:lnTo>
                            <a:pt x="117" y="22"/>
                          </a:lnTo>
                          <a:lnTo>
                            <a:pt x="74" y="22"/>
                          </a:lnTo>
                          <a:lnTo>
                            <a:pt x="40" y="41"/>
                          </a:lnTo>
                          <a:lnTo>
                            <a:pt x="26" y="56"/>
                          </a:lnTo>
                          <a:lnTo>
                            <a:pt x="55" y="73"/>
                          </a:lnTo>
                          <a:lnTo>
                            <a:pt x="94" y="84"/>
                          </a:lnTo>
                          <a:lnTo>
                            <a:pt x="136" y="84"/>
                          </a:lnTo>
                          <a:lnTo>
                            <a:pt x="168" y="78"/>
                          </a:lnTo>
                          <a:lnTo>
                            <a:pt x="179" y="73"/>
                          </a:lnTo>
                          <a:lnTo>
                            <a:pt x="158" y="103"/>
                          </a:lnTo>
                          <a:lnTo>
                            <a:pt x="119" y="112"/>
                          </a:lnTo>
                          <a:lnTo>
                            <a:pt x="62" y="101"/>
                          </a:lnTo>
                          <a:lnTo>
                            <a:pt x="26" y="84"/>
                          </a:lnTo>
                          <a:lnTo>
                            <a:pt x="23" y="224"/>
                          </a:lnTo>
                          <a:lnTo>
                            <a:pt x="49" y="246"/>
                          </a:lnTo>
                          <a:lnTo>
                            <a:pt x="89" y="259"/>
                          </a:lnTo>
                          <a:lnTo>
                            <a:pt x="124" y="268"/>
                          </a:lnTo>
                          <a:lnTo>
                            <a:pt x="157" y="259"/>
                          </a:lnTo>
                          <a:lnTo>
                            <a:pt x="181" y="242"/>
                          </a:lnTo>
                          <a:lnTo>
                            <a:pt x="179" y="268"/>
                          </a:lnTo>
                          <a:lnTo>
                            <a:pt x="140" y="287"/>
                          </a:lnTo>
                          <a:lnTo>
                            <a:pt x="77" y="285"/>
                          </a:lnTo>
                          <a:lnTo>
                            <a:pt x="26" y="259"/>
                          </a:lnTo>
                          <a:lnTo>
                            <a:pt x="0" y="240"/>
                          </a:lnTo>
                          <a:lnTo>
                            <a:pt x="4" y="2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9328" name="Freeform 134">
                      <a:extLst>
                        <a:ext uri="{FF2B5EF4-FFF2-40B4-BE49-F238E27FC236}">
                          <a16:creationId xmlns:a16="http://schemas.microsoft.com/office/drawing/2014/main" xmlns="" id="{F32E7CEA-EE3B-4C50-9FA3-D5CFAD9E08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4" y="3180"/>
                      <a:ext cx="194" cy="301"/>
                    </a:xfrm>
                    <a:custGeom>
                      <a:avLst/>
                      <a:gdLst>
                        <a:gd name="T0" fmla="*/ 0 w 194"/>
                        <a:gd name="T1" fmla="*/ 24 h 301"/>
                        <a:gd name="T2" fmla="*/ 5 w 194"/>
                        <a:gd name="T3" fmla="*/ 229 h 301"/>
                        <a:gd name="T4" fmla="*/ 28 w 194"/>
                        <a:gd name="T5" fmla="*/ 268 h 301"/>
                        <a:gd name="T6" fmla="*/ 55 w 194"/>
                        <a:gd name="T7" fmla="*/ 286 h 301"/>
                        <a:gd name="T8" fmla="*/ 85 w 194"/>
                        <a:gd name="T9" fmla="*/ 297 h 301"/>
                        <a:gd name="T10" fmla="*/ 117 w 194"/>
                        <a:gd name="T11" fmla="*/ 301 h 301"/>
                        <a:gd name="T12" fmla="*/ 160 w 194"/>
                        <a:gd name="T13" fmla="*/ 292 h 301"/>
                        <a:gd name="T14" fmla="*/ 194 w 194"/>
                        <a:gd name="T15" fmla="*/ 251 h 301"/>
                        <a:gd name="T16" fmla="*/ 194 w 194"/>
                        <a:gd name="T17" fmla="*/ 0 h 301"/>
                        <a:gd name="T18" fmla="*/ 171 w 194"/>
                        <a:gd name="T19" fmla="*/ 22 h 301"/>
                        <a:gd name="T20" fmla="*/ 176 w 194"/>
                        <a:gd name="T21" fmla="*/ 240 h 301"/>
                        <a:gd name="T22" fmla="*/ 157 w 194"/>
                        <a:gd name="T23" fmla="*/ 264 h 301"/>
                        <a:gd name="T24" fmla="*/ 141 w 194"/>
                        <a:gd name="T25" fmla="*/ 279 h 301"/>
                        <a:gd name="T26" fmla="*/ 109 w 194"/>
                        <a:gd name="T27" fmla="*/ 284 h 301"/>
                        <a:gd name="T28" fmla="*/ 85 w 194"/>
                        <a:gd name="T29" fmla="*/ 279 h 301"/>
                        <a:gd name="T30" fmla="*/ 61 w 194"/>
                        <a:gd name="T31" fmla="*/ 262 h 301"/>
                        <a:gd name="T32" fmla="*/ 34 w 194"/>
                        <a:gd name="T33" fmla="*/ 236 h 301"/>
                        <a:gd name="T34" fmla="*/ 23 w 194"/>
                        <a:gd name="T35" fmla="*/ 214 h 301"/>
                        <a:gd name="T36" fmla="*/ 21 w 194"/>
                        <a:gd name="T37" fmla="*/ 35 h 301"/>
                        <a:gd name="T38" fmla="*/ 0 w 194"/>
                        <a:gd name="T39" fmla="*/ 24 h 30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94"/>
                        <a:gd name="T61" fmla="*/ 0 h 301"/>
                        <a:gd name="T62" fmla="*/ 194 w 194"/>
                        <a:gd name="T63" fmla="*/ 301 h 30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94" h="301">
                          <a:moveTo>
                            <a:pt x="0" y="24"/>
                          </a:moveTo>
                          <a:lnTo>
                            <a:pt x="5" y="229"/>
                          </a:lnTo>
                          <a:lnTo>
                            <a:pt x="28" y="268"/>
                          </a:lnTo>
                          <a:lnTo>
                            <a:pt x="55" y="286"/>
                          </a:lnTo>
                          <a:lnTo>
                            <a:pt x="85" y="297"/>
                          </a:lnTo>
                          <a:lnTo>
                            <a:pt x="117" y="301"/>
                          </a:lnTo>
                          <a:lnTo>
                            <a:pt x="160" y="292"/>
                          </a:lnTo>
                          <a:lnTo>
                            <a:pt x="194" y="251"/>
                          </a:lnTo>
                          <a:lnTo>
                            <a:pt x="194" y="0"/>
                          </a:lnTo>
                          <a:lnTo>
                            <a:pt x="171" y="22"/>
                          </a:lnTo>
                          <a:lnTo>
                            <a:pt x="176" y="240"/>
                          </a:lnTo>
                          <a:lnTo>
                            <a:pt x="157" y="264"/>
                          </a:lnTo>
                          <a:lnTo>
                            <a:pt x="141" y="279"/>
                          </a:lnTo>
                          <a:lnTo>
                            <a:pt x="109" y="284"/>
                          </a:lnTo>
                          <a:lnTo>
                            <a:pt x="85" y="279"/>
                          </a:lnTo>
                          <a:lnTo>
                            <a:pt x="61" y="262"/>
                          </a:lnTo>
                          <a:lnTo>
                            <a:pt x="34" y="236"/>
                          </a:lnTo>
                          <a:lnTo>
                            <a:pt x="23" y="214"/>
                          </a:lnTo>
                          <a:lnTo>
                            <a:pt x="21" y="35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9329" name="Freeform 135">
                      <a:extLst>
                        <a:ext uri="{FF2B5EF4-FFF2-40B4-BE49-F238E27FC236}">
                          <a16:creationId xmlns:a16="http://schemas.microsoft.com/office/drawing/2014/main" xmlns="" id="{4DC7BE9D-F3D3-4C19-92C3-14EF462752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2" y="2819"/>
                      <a:ext cx="143" cy="99"/>
                    </a:xfrm>
                    <a:custGeom>
                      <a:avLst/>
                      <a:gdLst>
                        <a:gd name="T0" fmla="*/ 0 w 143"/>
                        <a:gd name="T1" fmla="*/ 0 h 99"/>
                        <a:gd name="T2" fmla="*/ 143 w 143"/>
                        <a:gd name="T3" fmla="*/ 69 h 99"/>
                        <a:gd name="T4" fmla="*/ 141 w 143"/>
                        <a:gd name="T5" fmla="*/ 99 h 99"/>
                        <a:gd name="T6" fmla="*/ 0 w 143"/>
                        <a:gd name="T7" fmla="*/ 30 h 99"/>
                        <a:gd name="T8" fmla="*/ 0 w 143"/>
                        <a:gd name="T9" fmla="*/ 0 h 9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3"/>
                        <a:gd name="T16" fmla="*/ 0 h 99"/>
                        <a:gd name="T17" fmla="*/ 143 w 143"/>
                        <a:gd name="T18" fmla="*/ 99 h 9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3" h="99">
                          <a:moveTo>
                            <a:pt x="0" y="0"/>
                          </a:moveTo>
                          <a:lnTo>
                            <a:pt x="143" y="69"/>
                          </a:lnTo>
                          <a:lnTo>
                            <a:pt x="141" y="99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  <p:sp>
                <p:nvSpPr>
                  <p:cNvPr id="9319" name="Freeform 136">
                    <a:extLst>
                      <a:ext uri="{FF2B5EF4-FFF2-40B4-BE49-F238E27FC236}">
                        <a16:creationId xmlns:a16="http://schemas.microsoft.com/office/drawing/2014/main" xmlns="" id="{7E10744B-92E6-4160-A8E1-7DAC13FD85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9" y="3256"/>
                    <a:ext cx="167" cy="124"/>
                  </a:xfrm>
                  <a:custGeom>
                    <a:avLst/>
                    <a:gdLst>
                      <a:gd name="T0" fmla="*/ 2 w 167"/>
                      <a:gd name="T1" fmla="*/ 0 h 124"/>
                      <a:gd name="T2" fmla="*/ 167 w 167"/>
                      <a:gd name="T3" fmla="*/ 93 h 124"/>
                      <a:gd name="T4" fmla="*/ 165 w 167"/>
                      <a:gd name="T5" fmla="*/ 124 h 124"/>
                      <a:gd name="T6" fmla="*/ 0 w 167"/>
                      <a:gd name="T7" fmla="*/ 23 h 124"/>
                      <a:gd name="T8" fmla="*/ 2 w 167"/>
                      <a:gd name="T9" fmla="*/ 0 h 1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124"/>
                      <a:gd name="T17" fmla="*/ 167 w 167"/>
                      <a:gd name="T18" fmla="*/ 124 h 1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124">
                        <a:moveTo>
                          <a:pt x="2" y="0"/>
                        </a:moveTo>
                        <a:lnTo>
                          <a:pt x="167" y="93"/>
                        </a:lnTo>
                        <a:lnTo>
                          <a:pt x="165" y="124"/>
                        </a:lnTo>
                        <a:lnTo>
                          <a:pt x="0" y="2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320" name="Freeform 137">
                    <a:extLst>
                      <a:ext uri="{FF2B5EF4-FFF2-40B4-BE49-F238E27FC236}">
                        <a16:creationId xmlns:a16="http://schemas.microsoft.com/office/drawing/2014/main" xmlns="" id="{8AB60632-4F52-4237-B4D9-58931BE516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4" y="3430"/>
                    <a:ext cx="155" cy="78"/>
                  </a:xfrm>
                  <a:custGeom>
                    <a:avLst/>
                    <a:gdLst>
                      <a:gd name="T0" fmla="*/ 8 w 155"/>
                      <a:gd name="T1" fmla="*/ 0 h 78"/>
                      <a:gd name="T2" fmla="*/ 151 w 155"/>
                      <a:gd name="T3" fmla="*/ 56 h 78"/>
                      <a:gd name="T4" fmla="*/ 155 w 155"/>
                      <a:gd name="T5" fmla="*/ 78 h 78"/>
                      <a:gd name="T6" fmla="*/ 0 w 155"/>
                      <a:gd name="T7" fmla="*/ 18 h 78"/>
                      <a:gd name="T8" fmla="*/ 8 w 155"/>
                      <a:gd name="T9" fmla="*/ 0 h 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5"/>
                      <a:gd name="T16" fmla="*/ 0 h 78"/>
                      <a:gd name="T17" fmla="*/ 155 w 155"/>
                      <a:gd name="T18" fmla="*/ 78 h 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5" h="78">
                        <a:moveTo>
                          <a:pt x="8" y="0"/>
                        </a:moveTo>
                        <a:lnTo>
                          <a:pt x="151" y="56"/>
                        </a:lnTo>
                        <a:lnTo>
                          <a:pt x="155" y="78"/>
                        </a:lnTo>
                        <a:lnTo>
                          <a:pt x="0" y="1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grpSp>
            <p:nvGrpSpPr>
              <p:cNvPr id="9292" name="Group 138">
                <a:extLst>
                  <a:ext uri="{FF2B5EF4-FFF2-40B4-BE49-F238E27FC236}">
                    <a16:creationId xmlns:a16="http://schemas.microsoft.com/office/drawing/2014/main" xmlns="" id="{EEE1B530-904E-4A04-954C-DEE8A7617D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1999"/>
                <a:ext cx="379" cy="599"/>
                <a:chOff x="3169" y="2410"/>
                <a:chExt cx="677" cy="1131"/>
              </a:xfrm>
            </p:grpSpPr>
            <p:sp>
              <p:nvSpPr>
                <p:cNvPr id="9298" name="Freeform 139">
                  <a:extLst>
                    <a:ext uri="{FF2B5EF4-FFF2-40B4-BE49-F238E27FC236}">
                      <a16:creationId xmlns:a16="http://schemas.microsoft.com/office/drawing/2014/main" xmlns="" id="{EAFCEF46-F73B-4AA8-9525-7DC5616EC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3" y="2414"/>
                  <a:ext cx="253" cy="234"/>
                </a:xfrm>
                <a:custGeom>
                  <a:avLst/>
                  <a:gdLst>
                    <a:gd name="T0" fmla="*/ 148 w 253"/>
                    <a:gd name="T1" fmla="*/ 60 h 234"/>
                    <a:gd name="T2" fmla="*/ 131 w 253"/>
                    <a:gd name="T3" fmla="*/ 28 h 234"/>
                    <a:gd name="T4" fmla="*/ 112 w 253"/>
                    <a:gd name="T5" fmla="*/ 9 h 234"/>
                    <a:gd name="T6" fmla="*/ 86 w 253"/>
                    <a:gd name="T7" fmla="*/ 0 h 234"/>
                    <a:gd name="T8" fmla="*/ 56 w 253"/>
                    <a:gd name="T9" fmla="*/ 0 h 234"/>
                    <a:gd name="T10" fmla="*/ 30 w 253"/>
                    <a:gd name="T11" fmla="*/ 6 h 234"/>
                    <a:gd name="T12" fmla="*/ 17 w 253"/>
                    <a:gd name="T13" fmla="*/ 22 h 234"/>
                    <a:gd name="T14" fmla="*/ 2 w 253"/>
                    <a:gd name="T15" fmla="*/ 51 h 234"/>
                    <a:gd name="T16" fmla="*/ 0 w 253"/>
                    <a:gd name="T17" fmla="*/ 90 h 234"/>
                    <a:gd name="T18" fmla="*/ 7 w 253"/>
                    <a:gd name="T19" fmla="*/ 135 h 234"/>
                    <a:gd name="T20" fmla="*/ 22 w 253"/>
                    <a:gd name="T21" fmla="*/ 174 h 234"/>
                    <a:gd name="T22" fmla="*/ 41 w 253"/>
                    <a:gd name="T23" fmla="*/ 200 h 234"/>
                    <a:gd name="T24" fmla="*/ 62 w 253"/>
                    <a:gd name="T25" fmla="*/ 219 h 234"/>
                    <a:gd name="T26" fmla="*/ 84 w 253"/>
                    <a:gd name="T27" fmla="*/ 230 h 234"/>
                    <a:gd name="T28" fmla="*/ 112 w 253"/>
                    <a:gd name="T29" fmla="*/ 234 h 234"/>
                    <a:gd name="T30" fmla="*/ 142 w 253"/>
                    <a:gd name="T31" fmla="*/ 225 h 234"/>
                    <a:gd name="T32" fmla="*/ 159 w 253"/>
                    <a:gd name="T33" fmla="*/ 206 h 234"/>
                    <a:gd name="T34" fmla="*/ 169 w 253"/>
                    <a:gd name="T35" fmla="*/ 180 h 234"/>
                    <a:gd name="T36" fmla="*/ 171 w 253"/>
                    <a:gd name="T37" fmla="*/ 155 h 234"/>
                    <a:gd name="T38" fmla="*/ 169 w 253"/>
                    <a:gd name="T39" fmla="*/ 127 h 234"/>
                    <a:gd name="T40" fmla="*/ 165 w 253"/>
                    <a:gd name="T41" fmla="*/ 105 h 234"/>
                    <a:gd name="T42" fmla="*/ 163 w 253"/>
                    <a:gd name="T43" fmla="*/ 88 h 234"/>
                    <a:gd name="T44" fmla="*/ 193 w 253"/>
                    <a:gd name="T45" fmla="*/ 67 h 234"/>
                    <a:gd name="T46" fmla="*/ 249 w 253"/>
                    <a:gd name="T47" fmla="*/ 49 h 234"/>
                    <a:gd name="T48" fmla="*/ 253 w 253"/>
                    <a:gd name="T49" fmla="*/ 37 h 234"/>
                    <a:gd name="T50" fmla="*/ 244 w 253"/>
                    <a:gd name="T51" fmla="*/ 21 h 234"/>
                    <a:gd name="T52" fmla="*/ 227 w 253"/>
                    <a:gd name="T53" fmla="*/ 17 h 234"/>
                    <a:gd name="T54" fmla="*/ 208 w 253"/>
                    <a:gd name="T55" fmla="*/ 26 h 234"/>
                    <a:gd name="T56" fmla="*/ 176 w 253"/>
                    <a:gd name="T57" fmla="*/ 51 h 234"/>
                    <a:gd name="T58" fmla="*/ 148 w 253"/>
                    <a:gd name="T59" fmla="*/ 60 h 23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3"/>
                    <a:gd name="T91" fmla="*/ 0 h 234"/>
                    <a:gd name="T92" fmla="*/ 253 w 253"/>
                    <a:gd name="T93" fmla="*/ 234 h 23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3" h="234">
                      <a:moveTo>
                        <a:pt x="148" y="60"/>
                      </a:moveTo>
                      <a:lnTo>
                        <a:pt x="131" y="28"/>
                      </a:lnTo>
                      <a:lnTo>
                        <a:pt x="112" y="9"/>
                      </a:lnTo>
                      <a:lnTo>
                        <a:pt x="86" y="0"/>
                      </a:lnTo>
                      <a:lnTo>
                        <a:pt x="56" y="0"/>
                      </a:lnTo>
                      <a:lnTo>
                        <a:pt x="30" y="6"/>
                      </a:lnTo>
                      <a:lnTo>
                        <a:pt x="17" y="22"/>
                      </a:lnTo>
                      <a:lnTo>
                        <a:pt x="2" y="51"/>
                      </a:lnTo>
                      <a:lnTo>
                        <a:pt x="0" y="90"/>
                      </a:lnTo>
                      <a:lnTo>
                        <a:pt x="7" y="135"/>
                      </a:lnTo>
                      <a:lnTo>
                        <a:pt x="22" y="174"/>
                      </a:lnTo>
                      <a:lnTo>
                        <a:pt x="41" y="200"/>
                      </a:lnTo>
                      <a:lnTo>
                        <a:pt x="62" y="219"/>
                      </a:lnTo>
                      <a:lnTo>
                        <a:pt x="84" y="230"/>
                      </a:lnTo>
                      <a:lnTo>
                        <a:pt x="112" y="234"/>
                      </a:lnTo>
                      <a:lnTo>
                        <a:pt x="142" y="225"/>
                      </a:lnTo>
                      <a:lnTo>
                        <a:pt x="159" y="206"/>
                      </a:lnTo>
                      <a:lnTo>
                        <a:pt x="169" y="180"/>
                      </a:lnTo>
                      <a:lnTo>
                        <a:pt x="171" y="155"/>
                      </a:lnTo>
                      <a:lnTo>
                        <a:pt x="169" y="127"/>
                      </a:lnTo>
                      <a:lnTo>
                        <a:pt x="165" y="105"/>
                      </a:lnTo>
                      <a:lnTo>
                        <a:pt x="163" y="88"/>
                      </a:lnTo>
                      <a:lnTo>
                        <a:pt x="193" y="67"/>
                      </a:lnTo>
                      <a:lnTo>
                        <a:pt x="249" y="49"/>
                      </a:lnTo>
                      <a:lnTo>
                        <a:pt x="253" y="37"/>
                      </a:lnTo>
                      <a:lnTo>
                        <a:pt x="244" y="21"/>
                      </a:lnTo>
                      <a:lnTo>
                        <a:pt x="227" y="17"/>
                      </a:lnTo>
                      <a:lnTo>
                        <a:pt x="208" y="26"/>
                      </a:lnTo>
                      <a:lnTo>
                        <a:pt x="176" y="51"/>
                      </a:lnTo>
                      <a:lnTo>
                        <a:pt x="148" y="6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299" name="Freeform 140">
                  <a:extLst>
                    <a:ext uri="{FF2B5EF4-FFF2-40B4-BE49-F238E27FC236}">
                      <a16:creationId xmlns:a16="http://schemas.microsoft.com/office/drawing/2014/main" xmlns="" id="{F47DD69E-1F9C-457B-BEE4-70C48409A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673"/>
                  <a:ext cx="231" cy="403"/>
                </a:xfrm>
                <a:custGeom>
                  <a:avLst/>
                  <a:gdLst>
                    <a:gd name="T0" fmla="*/ 17 w 231"/>
                    <a:gd name="T1" fmla="*/ 17 h 403"/>
                    <a:gd name="T2" fmla="*/ 39 w 231"/>
                    <a:gd name="T3" fmla="*/ 6 h 403"/>
                    <a:gd name="T4" fmla="*/ 56 w 231"/>
                    <a:gd name="T5" fmla="*/ 0 h 403"/>
                    <a:gd name="T6" fmla="*/ 86 w 231"/>
                    <a:gd name="T7" fmla="*/ 0 h 403"/>
                    <a:gd name="T8" fmla="*/ 120 w 231"/>
                    <a:gd name="T9" fmla="*/ 11 h 403"/>
                    <a:gd name="T10" fmla="*/ 141 w 231"/>
                    <a:gd name="T11" fmla="*/ 33 h 403"/>
                    <a:gd name="T12" fmla="*/ 163 w 231"/>
                    <a:gd name="T13" fmla="*/ 72 h 403"/>
                    <a:gd name="T14" fmla="*/ 186 w 231"/>
                    <a:gd name="T15" fmla="*/ 116 h 403"/>
                    <a:gd name="T16" fmla="*/ 205 w 231"/>
                    <a:gd name="T17" fmla="*/ 148 h 403"/>
                    <a:gd name="T18" fmla="*/ 225 w 231"/>
                    <a:gd name="T19" fmla="*/ 187 h 403"/>
                    <a:gd name="T20" fmla="*/ 231 w 231"/>
                    <a:gd name="T21" fmla="*/ 226 h 403"/>
                    <a:gd name="T22" fmla="*/ 231 w 231"/>
                    <a:gd name="T23" fmla="*/ 266 h 403"/>
                    <a:gd name="T24" fmla="*/ 220 w 231"/>
                    <a:gd name="T25" fmla="*/ 316 h 403"/>
                    <a:gd name="T26" fmla="*/ 199 w 231"/>
                    <a:gd name="T27" fmla="*/ 353 h 403"/>
                    <a:gd name="T28" fmla="*/ 171 w 231"/>
                    <a:gd name="T29" fmla="*/ 386 h 403"/>
                    <a:gd name="T30" fmla="*/ 146 w 231"/>
                    <a:gd name="T31" fmla="*/ 403 h 403"/>
                    <a:gd name="T32" fmla="*/ 130 w 231"/>
                    <a:gd name="T33" fmla="*/ 403 h 403"/>
                    <a:gd name="T34" fmla="*/ 98 w 231"/>
                    <a:gd name="T35" fmla="*/ 397 h 403"/>
                    <a:gd name="T36" fmla="*/ 81 w 231"/>
                    <a:gd name="T37" fmla="*/ 385 h 403"/>
                    <a:gd name="T38" fmla="*/ 68 w 231"/>
                    <a:gd name="T39" fmla="*/ 362 h 403"/>
                    <a:gd name="T40" fmla="*/ 56 w 231"/>
                    <a:gd name="T41" fmla="*/ 340 h 403"/>
                    <a:gd name="T42" fmla="*/ 56 w 231"/>
                    <a:gd name="T43" fmla="*/ 303 h 403"/>
                    <a:gd name="T44" fmla="*/ 64 w 231"/>
                    <a:gd name="T45" fmla="*/ 266 h 403"/>
                    <a:gd name="T46" fmla="*/ 75 w 231"/>
                    <a:gd name="T47" fmla="*/ 242 h 403"/>
                    <a:gd name="T48" fmla="*/ 85 w 231"/>
                    <a:gd name="T49" fmla="*/ 198 h 403"/>
                    <a:gd name="T50" fmla="*/ 81 w 231"/>
                    <a:gd name="T51" fmla="*/ 187 h 403"/>
                    <a:gd name="T52" fmla="*/ 73 w 231"/>
                    <a:gd name="T53" fmla="*/ 153 h 403"/>
                    <a:gd name="T54" fmla="*/ 62 w 231"/>
                    <a:gd name="T55" fmla="*/ 131 h 403"/>
                    <a:gd name="T56" fmla="*/ 36 w 231"/>
                    <a:gd name="T57" fmla="*/ 116 h 403"/>
                    <a:gd name="T58" fmla="*/ 11 w 231"/>
                    <a:gd name="T59" fmla="*/ 100 h 403"/>
                    <a:gd name="T60" fmla="*/ 0 w 231"/>
                    <a:gd name="T61" fmla="*/ 76 h 403"/>
                    <a:gd name="T62" fmla="*/ 2 w 231"/>
                    <a:gd name="T63" fmla="*/ 44 h 403"/>
                    <a:gd name="T64" fmla="*/ 17 w 231"/>
                    <a:gd name="T65" fmla="*/ 17 h 4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1"/>
                    <a:gd name="T100" fmla="*/ 0 h 403"/>
                    <a:gd name="T101" fmla="*/ 231 w 231"/>
                    <a:gd name="T102" fmla="*/ 403 h 4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1" h="403">
                      <a:moveTo>
                        <a:pt x="17" y="17"/>
                      </a:moveTo>
                      <a:lnTo>
                        <a:pt x="39" y="6"/>
                      </a:lnTo>
                      <a:lnTo>
                        <a:pt x="56" y="0"/>
                      </a:lnTo>
                      <a:lnTo>
                        <a:pt x="86" y="0"/>
                      </a:lnTo>
                      <a:lnTo>
                        <a:pt x="120" y="11"/>
                      </a:lnTo>
                      <a:lnTo>
                        <a:pt x="141" y="33"/>
                      </a:lnTo>
                      <a:lnTo>
                        <a:pt x="163" y="72"/>
                      </a:lnTo>
                      <a:lnTo>
                        <a:pt x="186" y="116"/>
                      </a:lnTo>
                      <a:lnTo>
                        <a:pt x="205" y="148"/>
                      </a:lnTo>
                      <a:lnTo>
                        <a:pt x="225" y="187"/>
                      </a:lnTo>
                      <a:lnTo>
                        <a:pt x="231" y="226"/>
                      </a:lnTo>
                      <a:lnTo>
                        <a:pt x="231" y="266"/>
                      </a:lnTo>
                      <a:lnTo>
                        <a:pt x="220" y="316"/>
                      </a:lnTo>
                      <a:lnTo>
                        <a:pt x="199" y="353"/>
                      </a:lnTo>
                      <a:lnTo>
                        <a:pt x="171" y="386"/>
                      </a:lnTo>
                      <a:lnTo>
                        <a:pt x="146" y="403"/>
                      </a:lnTo>
                      <a:lnTo>
                        <a:pt x="130" y="403"/>
                      </a:lnTo>
                      <a:lnTo>
                        <a:pt x="98" y="397"/>
                      </a:lnTo>
                      <a:lnTo>
                        <a:pt x="81" y="385"/>
                      </a:lnTo>
                      <a:lnTo>
                        <a:pt x="68" y="362"/>
                      </a:lnTo>
                      <a:lnTo>
                        <a:pt x="56" y="340"/>
                      </a:lnTo>
                      <a:lnTo>
                        <a:pt x="56" y="303"/>
                      </a:lnTo>
                      <a:lnTo>
                        <a:pt x="64" y="266"/>
                      </a:lnTo>
                      <a:lnTo>
                        <a:pt x="75" y="242"/>
                      </a:lnTo>
                      <a:lnTo>
                        <a:pt x="85" y="198"/>
                      </a:lnTo>
                      <a:lnTo>
                        <a:pt x="81" y="187"/>
                      </a:lnTo>
                      <a:lnTo>
                        <a:pt x="73" y="153"/>
                      </a:lnTo>
                      <a:lnTo>
                        <a:pt x="62" y="131"/>
                      </a:lnTo>
                      <a:lnTo>
                        <a:pt x="36" y="116"/>
                      </a:lnTo>
                      <a:lnTo>
                        <a:pt x="11" y="100"/>
                      </a:lnTo>
                      <a:lnTo>
                        <a:pt x="0" y="76"/>
                      </a:lnTo>
                      <a:lnTo>
                        <a:pt x="2" y="44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0" name="Freeform 141">
                  <a:extLst>
                    <a:ext uri="{FF2B5EF4-FFF2-40B4-BE49-F238E27FC236}">
                      <a16:creationId xmlns:a16="http://schemas.microsoft.com/office/drawing/2014/main" xmlns="" id="{13E3D532-AE3F-4D60-A501-AE5F1DCE6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2700"/>
                  <a:ext cx="215" cy="341"/>
                </a:xfrm>
                <a:custGeom>
                  <a:avLst/>
                  <a:gdLst>
                    <a:gd name="T0" fmla="*/ 109 w 215"/>
                    <a:gd name="T1" fmla="*/ 37 h 341"/>
                    <a:gd name="T2" fmla="*/ 153 w 215"/>
                    <a:gd name="T3" fmla="*/ 0 h 341"/>
                    <a:gd name="T4" fmla="*/ 183 w 215"/>
                    <a:gd name="T5" fmla="*/ 0 h 341"/>
                    <a:gd name="T6" fmla="*/ 189 w 215"/>
                    <a:gd name="T7" fmla="*/ 39 h 341"/>
                    <a:gd name="T8" fmla="*/ 175 w 215"/>
                    <a:gd name="T9" fmla="*/ 59 h 341"/>
                    <a:gd name="T10" fmla="*/ 130 w 215"/>
                    <a:gd name="T11" fmla="*/ 82 h 341"/>
                    <a:gd name="T12" fmla="*/ 81 w 215"/>
                    <a:gd name="T13" fmla="*/ 98 h 341"/>
                    <a:gd name="T14" fmla="*/ 51 w 215"/>
                    <a:gd name="T15" fmla="*/ 109 h 341"/>
                    <a:gd name="T16" fmla="*/ 40 w 215"/>
                    <a:gd name="T17" fmla="*/ 120 h 341"/>
                    <a:gd name="T18" fmla="*/ 40 w 215"/>
                    <a:gd name="T19" fmla="*/ 133 h 341"/>
                    <a:gd name="T20" fmla="*/ 64 w 215"/>
                    <a:gd name="T21" fmla="*/ 161 h 341"/>
                    <a:gd name="T22" fmla="*/ 115 w 215"/>
                    <a:gd name="T23" fmla="*/ 187 h 341"/>
                    <a:gd name="T24" fmla="*/ 170 w 215"/>
                    <a:gd name="T25" fmla="*/ 226 h 341"/>
                    <a:gd name="T26" fmla="*/ 209 w 215"/>
                    <a:gd name="T27" fmla="*/ 232 h 341"/>
                    <a:gd name="T28" fmla="*/ 215 w 215"/>
                    <a:gd name="T29" fmla="*/ 245 h 341"/>
                    <a:gd name="T30" fmla="*/ 194 w 215"/>
                    <a:gd name="T31" fmla="*/ 265 h 341"/>
                    <a:gd name="T32" fmla="*/ 158 w 215"/>
                    <a:gd name="T33" fmla="*/ 289 h 341"/>
                    <a:gd name="T34" fmla="*/ 136 w 215"/>
                    <a:gd name="T35" fmla="*/ 324 h 341"/>
                    <a:gd name="T36" fmla="*/ 126 w 215"/>
                    <a:gd name="T37" fmla="*/ 341 h 341"/>
                    <a:gd name="T38" fmla="*/ 102 w 215"/>
                    <a:gd name="T39" fmla="*/ 326 h 341"/>
                    <a:gd name="T40" fmla="*/ 109 w 215"/>
                    <a:gd name="T41" fmla="*/ 289 h 341"/>
                    <a:gd name="T42" fmla="*/ 141 w 215"/>
                    <a:gd name="T43" fmla="*/ 265 h 341"/>
                    <a:gd name="T44" fmla="*/ 160 w 215"/>
                    <a:gd name="T45" fmla="*/ 250 h 341"/>
                    <a:gd name="T46" fmla="*/ 138 w 215"/>
                    <a:gd name="T47" fmla="*/ 232 h 341"/>
                    <a:gd name="T48" fmla="*/ 81 w 215"/>
                    <a:gd name="T49" fmla="*/ 206 h 341"/>
                    <a:gd name="T50" fmla="*/ 34 w 215"/>
                    <a:gd name="T51" fmla="*/ 182 h 341"/>
                    <a:gd name="T52" fmla="*/ 6 w 215"/>
                    <a:gd name="T53" fmla="*/ 156 h 341"/>
                    <a:gd name="T54" fmla="*/ 0 w 215"/>
                    <a:gd name="T55" fmla="*/ 122 h 341"/>
                    <a:gd name="T56" fmla="*/ 11 w 215"/>
                    <a:gd name="T57" fmla="*/ 100 h 341"/>
                    <a:gd name="T58" fmla="*/ 41 w 215"/>
                    <a:gd name="T59" fmla="*/ 82 h 341"/>
                    <a:gd name="T60" fmla="*/ 75 w 215"/>
                    <a:gd name="T61" fmla="*/ 61 h 341"/>
                    <a:gd name="T62" fmla="*/ 109 w 215"/>
                    <a:gd name="T63" fmla="*/ 37 h 3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5"/>
                    <a:gd name="T97" fmla="*/ 0 h 341"/>
                    <a:gd name="T98" fmla="*/ 215 w 215"/>
                    <a:gd name="T99" fmla="*/ 341 h 3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5" h="341">
                      <a:moveTo>
                        <a:pt x="109" y="37"/>
                      </a:moveTo>
                      <a:lnTo>
                        <a:pt x="153" y="0"/>
                      </a:lnTo>
                      <a:lnTo>
                        <a:pt x="183" y="0"/>
                      </a:lnTo>
                      <a:lnTo>
                        <a:pt x="189" y="39"/>
                      </a:lnTo>
                      <a:lnTo>
                        <a:pt x="175" y="59"/>
                      </a:lnTo>
                      <a:lnTo>
                        <a:pt x="130" y="82"/>
                      </a:lnTo>
                      <a:lnTo>
                        <a:pt x="81" y="98"/>
                      </a:lnTo>
                      <a:lnTo>
                        <a:pt x="51" y="109"/>
                      </a:lnTo>
                      <a:lnTo>
                        <a:pt x="40" y="120"/>
                      </a:lnTo>
                      <a:lnTo>
                        <a:pt x="40" y="133"/>
                      </a:lnTo>
                      <a:lnTo>
                        <a:pt x="64" y="161"/>
                      </a:lnTo>
                      <a:lnTo>
                        <a:pt x="115" y="187"/>
                      </a:lnTo>
                      <a:lnTo>
                        <a:pt x="170" y="226"/>
                      </a:lnTo>
                      <a:lnTo>
                        <a:pt x="209" y="232"/>
                      </a:lnTo>
                      <a:lnTo>
                        <a:pt x="215" y="245"/>
                      </a:lnTo>
                      <a:lnTo>
                        <a:pt x="194" y="265"/>
                      </a:lnTo>
                      <a:lnTo>
                        <a:pt x="158" y="289"/>
                      </a:lnTo>
                      <a:lnTo>
                        <a:pt x="136" y="324"/>
                      </a:lnTo>
                      <a:lnTo>
                        <a:pt x="126" y="341"/>
                      </a:lnTo>
                      <a:lnTo>
                        <a:pt x="102" y="326"/>
                      </a:lnTo>
                      <a:lnTo>
                        <a:pt x="109" y="289"/>
                      </a:lnTo>
                      <a:lnTo>
                        <a:pt x="141" y="265"/>
                      </a:lnTo>
                      <a:lnTo>
                        <a:pt x="160" y="250"/>
                      </a:lnTo>
                      <a:lnTo>
                        <a:pt x="138" y="232"/>
                      </a:lnTo>
                      <a:lnTo>
                        <a:pt x="81" y="206"/>
                      </a:lnTo>
                      <a:lnTo>
                        <a:pt x="34" y="182"/>
                      </a:lnTo>
                      <a:lnTo>
                        <a:pt x="6" y="156"/>
                      </a:lnTo>
                      <a:lnTo>
                        <a:pt x="0" y="122"/>
                      </a:lnTo>
                      <a:lnTo>
                        <a:pt x="11" y="100"/>
                      </a:lnTo>
                      <a:lnTo>
                        <a:pt x="41" y="82"/>
                      </a:lnTo>
                      <a:lnTo>
                        <a:pt x="75" y="61"/>
                      </a:lnTo>
                      <a:lnTo>
                        <a:pt x="109" y="3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1" name="Freeform 142">
                  <a:extLst>
                    <a:ext uri="{FF2B5EF4-FFF2-40B4-BE49-F238E27FC236}">
                      <a16:creationId xmlns:a16="http://schemas.microsoft.com/office/drawing/2014/main" xmlns="" id="{751DB146-8B61-4286-AF8B-F0EFEE7D1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3" y="2410"/>
                  <a:ext cx="463" cy="352"/>
                </a:xfrm>
                <a:custGeom>
                  <a:avLst/>
                  <a:gdLst>
                    <a:gd name="T0" fmla="*/ 50 w 463"/>
                    <a:gd name="T1" fmla="*/ 280 h 352"/>
                    <a:gd name="T2" fmla="*/ 17 w 463"/>
                    <a:gd name="T3" fmla="*/ 274 h 352"/>
                    <a:gd name="T4" fmla="*/ 0 w 463"/>
                    <a:gd name="T5" fmla="*/ 291 h 352"/>
                    <a:gd name="T6" fmla="*/ 4 w 463"/>
                    <a:gd name="T7" fmla="*/ 322 h 352"/>
                    <a:gd name="T8" fmla="*/ 48 w 463"/>
                    <a:gd name="T9" fmla="*/ 339 h 352"/>
                    <a:gd name="T10" fmla="*/ 89 w 463"/>
                    <a:gd name="T11" fmla="*/ 352 h 352"/>
                    <a:gd name="T12" fmla="*/ 164 w 463"/>
                    <a:gd name="T13" fmla="*/ 352 h 352"/>
                    <a:gd name="T14" fmla="*/ 208 w 463"/>
                    <a:gd name="T15" fmla="*/ 350 h 352"/>
                    <a:gd name="T16" fmla="*/ 238 w 463"/>
                    <a:gd name="T17" fmla="*/ 311 h 352"/>
                    <a:gd name="T18" fmla="*/ 286 w 463"/>
                    <a:gd name="T19" fmla="*/ 222 h 352"/>
                    <a:gd name="T20" fmla="*/ 326 w 463"/>
                    <a:gd name="T21" fmla="*/ 174 h 352"/>
                    <a:gd name="T22" fmla="*/ 391 w 463"/>
                    <a:gd name="T23" fmla="*/ 124 h 352"/>
                    <a:gd name="T24" fmla="*/ 408 w 463"/>
                    <a:gd name="T25" fmla="*/ 107 h 352"/>
                    <a:gd name="T26" fmla="*/ 430 w 463"/>
                    <a:gd name="T27" fmla="*/ 94 h 352"/>
                    <a:gd name="T28" fmla="*/ 432 w 463"/>
                    <a:gd name="T29" fmla="*/ 61 h 352"/>
                    <a:gd name="T30" fmla="*/ 452 w 463"/>
                    <a:gd name="T31" fmla="*/ 39 h 352"/>
                    <a:gd name="T32" fmla="*/ 463 w 463"/>
                    <a:gd name="T33" fmla="*/ 30 h 352"/>
                    <a:gd name="T34" fmla="*/ 457 w 463"/>
                    <a:gd name="T35" fmla="*/ 0 h 352"/>
                    <a:gd name="T36" fmla="*/ 435 w 463"/>
                    <a:gd name="T37" fmla="*/ 2 h 352"/>
                    <a:gd name="T38" fmla="*/ 424 w 463"/>
                    <a:gd name="T39" fmla="*/ 30 h 352"/>
                    <a:gd name="T40" fmla="*/ 413 w 463"/>
                    <a:gd name="T41" fmla="*/ 22 h 352"/>
                    <a:gd name="T42" fmla="*/ 397 w 463"/>
                    <a:gd name="T43" fmla="*/ 7 h 352"/>
                    <a:gd name="T44" fmla="*/ 374 w 463"/>
                    <a:gd name="T45" fmla="*/ 7 h 352"/>
                    <a:gd name="T46" fmla="*/ 365 w 463"/>
                    <a:gd name="T47" fmla="*/ 24 h 352"/>
                    <a:gd name="T48" fmla="*/ 393 w 463"/>
                    <a:gd name="T49" fmla="*/ 50 h 352"/>
                    <a:gd name="T50" fmla="*/ 397 w 463"/>
                    <a:gd name="T51" fmla="*/ 74 h 352"/>
                    <a:gd name="T52" fmla="*/ 363 w 463"/>
                    <a:gd name="T53" fmla="*/ 106 h 352"/>
                    <a:gd name="T54" fmla="*/ 304 w 463"/>
                    <a:gd name="T55" fmla="*/ 150 h 352"/>
                    <a:gd name="T56" fmla="*/ 258 w 463"/>
                    <a:gd name="T57" fmla="*/ 191 h 352"/>
                    <a:gd name="T58" fmla="*/ 214 w 463"/>
                    <a:gd name="T59" fmla="*/ 269 h 352"/>
                    <a:gd name="T60" fmla="*/ 194 w 463"/>
                    <a:gd name="T61" fmla="*/ 302 h 352"/>
                    <a:gd name="T62" fmla="*/ 170 w 463"/>
                    <a:gd name="T63" fmla="*/ 308 h 352"/>
                    <a:gd name="T64" fmla="*/ 122 w 463"/>
                    <a:gd name="T65" fmla="*/ 306 h 352"/>
                    <a:gd name="T66" fmla="*/ 83 w 463"/>
                    <a:gd name="T67" fmla="*/ 291 h 352"/>
                    <a:gd name="T68" fmla="*/ 50 w 463"/>
                    <a:gd name="T69" fmla="*/ 280 h 3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63"/>
                    <a:gd name="T106" fmla="*/ 0 h 352"/>
                    <a:gd name="T107" fmla="*/ 463 w 463"/>
                    <a:gd name="T108" fmla="*/ 352 h 3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63" h="352">
                      <a:moveTo>
                        <a:pt x="50" y="280"/>
                      </a:moveTo>
                      <a:lnTo>
                        <a:pt x="17" y="274"/>
                      </a:lnTo>
                      <a:lnTo>
                        <a:pt x="0" y="291"/>
                      </a:lnTo>
                      <a:lnTo>
                        <a:pt x="4" y="322"/>
                      </a:lnTo>
                      <a:lnTo>
                        <a:pt x="48" y="339"/>
                      </a:lnTo>
                      <a:lnTo>
                        <a:pt x="89" y="352"/>
                      </a:lnTo>
                      <a:lnTo>
                        <a:pt x="164" y="352"/>
                      </a:lnTo>
                      <a:lnTo>
                        <a:pt x="208" y="350"/>
                      </a:lnTo>
                      <a:lnTo>
                        <a:pt x="238" y="311"/>
                      </a:lnTo>
                      <a:lnTo>
                        <a:pt x="286" y="222"/>
                      </a:lnTo>
                      <a:lnTo>
                        <a:pt x="326" y="174"/>
                      </a:lnTo>
                      <a:lnTo>
                        <a:pt x="391" y="124"/>
                      </a:lnTo>
                      <a:lnTo>
                        <a:pt x="408" y="107"/>
                      </a:lnTo>
                      <a:lnTo>
                        <a:pt x="430" y="94"/>
                      </a:lnTo>
                      <a:lnTo>
                        <a:pt x="432" y="61"/>
                      </a:lnTo>
                      <a:lnTo>
                        <a:pt x="452" y="39"/>
                      </a:lnTo>
                      <a:lnTo>
                        <a:pt x="463" y="30"/>
                      </a:lnTo>
                      <a:lnTo>
                        <a:pt x="457" y="0"/>
                      </a:lnTo>
                      <a:lnTo>
                        <a:pt x="435" y="2"/>
                      </a:lnTo>
                      <a:lnTo>
                        <a:pt x="424" y="30"/>
                      </a:lnTo>
                      <a:lnTo>
                        <a:pt x="413" y="22"/>
                      </a:lnTo>
                      <a:lnTo>
                        <a:pt x="397" y="7"/>
                      </a:lnTo>
                      <a:lnTo>
                        <a:pt x="374" y="7"/>
                      </a:lnTo>
                      <a:lnTo>
                        <a:pt x="365" y="24"/>
                      </a:lnTo>
                      <a:lnTo>
                        <a:pt x="393" y="50"/>
                      </a:lnTo>
                      <a:lnTo>
                        <a:pt x="397" y="74"/>
                      </a:lnTo>
                      <a:lnTo>
                        <a:pt x="363" y="106"/>
                      </a:lnTo>
                      <a:lnTo>
                        <a:pt x="304" y="150"/>
                      </a:lnTo>
                      <a:lnTo>
                        <a:pt x="258" y="191"/>
                      </a:lnTo>
                      <a:lnTo>
                        <a:pt x="214" y="269"/>
                      </a:lnTo>
                      <a:lnTo>
                        <a:pt x="194" y="302"/>
                      </a:lnTo>
                      <a:lnTo>
                        <a:pt x="170" y="308"/>
                      </a:lnTo>
                      <a:lnTo>
                        <a:pt x="122" y="306"/>
                      </a:lnTo>
                      <a:lnTo>
                        <a:pt x="83" y="291"/>
                      </a:lnTo>
                      <a:lnTo>
                        <a:pt x="50" y="28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2" name="Freeform 143">
                  <a:extLst>
                    <a:ext uri="{FF2B5EF4-FFF2-40B4-BE49-F238E27FC236}">
                      <a16:creationId xmlns:a16="http://schemas.microsoft.com/office/drawing/2014/main" xmlns="" id="{DA87CA63-D219-46F9-ADB6-C3E468FAB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4" y="2991"/>
                  <a:ext cx="162" cy="550"/>
                </a:xfrm>
                <a:custGeom>
                  <a:avLst/>
                  <a:gdLst>
                    <a:gd name="T0" fmla="*/ 29 w 162"/>
                    <a:gd name="T1" fmla="*/ 88 h 550"/>
                    <a:gd name="T2" fmla="*/ 17 w 162"/>
                    <a:gd name="T3" fmla="*/ 26 h 550"/>
                    <a:gd name="T4" fmla="*/ 25 w 162"/>
                    <a:gd name="T5" fmla="*/ 0 h 550"/>
                    <a:gd name="T6" fmla="*/ 65 w 162"/>
                    <a:gd name="T7" fmla="*/ 4 h 550"/>
                    <a:gd name="T8" fmla="*/ 88 w 162"/>
                    <a:gd name="T9" fmla="*/ 39 h 550"/>
                    <a:gd name="T10" fmla="*/ 97 w 162"/>
                    <a:gd name="T11" fmla="*/ 70 h 550"/>
                    <a:gd name="T12" fmla="*/ 93 w 162"/>
                    <a:gd name="T13" fmla="*/ 136 h 550"/>
                    <a:gd name="T14" fmla="*/ 88 w 162"/>
                    <a:gd name="T15" fmla="*/ 230 h 550"/>
                    <a:gd name="T16" fmla="*/ 76 w 162"/>
                    <a:gd name="T17" fmla="*/ 302 h 550"/>
                    <a:gd name="T18" fmla="*/ 63 w 162"/>
                    <a:gd name="T19" fmla="*/ 381 h 550"/>
                    <a:gd name="T20" fmla="*/ 48 w 162"/>
                    <a:gd name="T21" fmla="*/ 434 h 550"/>
                    <a:gd name="T22" fmla="*/ 51 w 162"/>
                    <a:gd name="T23" fmla="*/ 458 h 550"/>
                    <a:gd name="T24" fmla="*/ 57 w 162"/>
                    <a:gd name="T25" fmla="*/ 473 h 550"/>
                    <a:gd name="T26" fmla="*/ 76 w 162"/>
                    <a:gd name="T27" fmla="*/ 491 h 550"/>
                    <a:gd name="T28" fmla="*/ 133 w 162"/>
                    <a:gd name="T29" fmla="*/ 511 h 550"/>
                    <a:gd name="T30" fmla="*/ 154 w 162"/>
                    <a:gd name="T31" fmla="*/ 524 h 550"/>
                    <a:gd name="T32" fmla="*/ 162 w 162"/>
                    <a:gd name="T33" fmla="*/ 535 h 550"/>
                    <a:gd name="T34" fmla="*/ 151 w 162"/>
                    <a:gd name="T35" fmla="*/ 546 h 550"/>
                    <a:gd name="T36" fmla="*/ 103 w 162"/>
                    <a:gd name="T37" fmla="*/ 550 h 550"/>
                    <a:gd name="T38" fmla="*/ 86 w 162"/>
                    <a:gd name="T39" fmla="*/ 544 h 550"/>
                    <a:gd name="T40" fmla="*/ 71 w 162"/>
                    <a:gd name="T41" fmla="*/ 530 h 550"/>
                    <a:gd name="T42" fmla="*/ 51 w 162"/>
                    <a:gd name="T43" fmla="*/ 517 h 550"/>
                    <a:gd name="T44" fmla="*/ 25 w 162"/>
                    <a:gd name="T45" fmla="*/ 511 h 550"/>
                    <a:gd name="T46" fmla="*/ 2 w 162"/>
                    <a:gd name="T47" fmla="*/ 506 h 550"/>
                    <a:gd name="T48" fmla="*/ 0 w 162"/>
                    <a:gd name="T49" fmla="*/ 491 h 550"/>
                    <a:gd name="T50" fmla="*/ 8 w 162"/>
                    <a:gd name="T51" fmla="*/ 456 h 550"/>
                    <a:gd name="T52" fmla="*/ 19 w 162"/>
                    <a:gd name="T53" fmla="*/ 440 h 550"/>
                    <a:gd name="T54" fmla="*/ 25 w 162"/>
                    <a:gd name="T55" fmla="*/ 390 h 550"/>
                    <a:gd name="T56" fmla="*/ 19 w 162"/>
                    <a:gd name="T57" fmla="*/ 329 h 550"/>
                    <a:gd name="T58" fmla="*/ 25 w 162"/>
                    <a:gd name="T59" fmla="*/ 270 h 550"/>
                    <a:gd name="T60" fmla="*/ 42 w 162"/>
                    <a:gd name="T61" fmla="*/ 246 h 550"/>
                    <a:gd name="T62" fmla="*/ 42 w 162"/>
                    <a:gd name="T63" fmla="*/ 199 h 550"/>
                    <a:gd name="T64" fmla="*/ 29 w 162"/>
                    <a:gd name="T65" fmla="*/ 131 h 550"/>
                    <a:gd name="T66" fmla="*/ 29 w 162"/>
                    <a:gd name="T67" fmla="*/ 88 h 5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2"/>
                    <a:gd name="T103" fmla="*/ 0 h 550"/>
                    <a:gd name="T104" fmla="*/ 162 w 162"/>
                    <a:gd name="T105" fmla="*/ 550 h 55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2" h="550">
                      <a:moveTo>
                        <a:pt x="29" y="88"/>
                      </a:moveTo>
                      <a:lnTo>
                        <a:pt x="17" y="26"/>
                      </a:lnTo>
                      <a:lnTo>
                        <a:pt x="25" y="0"/>
                      </a:lnTo>
                      <a:lnTo>
                        <a:pt x="65" y="4"/>
                      </a:lnTo>
                      <a:lnTo>
                        <a:pt x="88" y="39"/>
                      </a:lnTo>
                      <a:lnTo>
                        <a:pt x="97" y="70"/>
                      </a:lnTo>
                      <a:lnTo>
                        <a:pt x="93" y="136"/>
                      </a:lnTo>
                      <a:lnTo>
                        <a:pt x="88" y="230"/>
                      </a:lnTo>
                      <a:lnTo>
                        <a:pt x="76" y="302"/>
                      </a:lnTo>
                      <a:lnTo>
                        <a:pt x="63" y="381"/>
                      </a:lnTo>
                      <a:lnTo>
                        <a:pt x="48" y="434"/>
                      </a:lnTo>
                      <a:lnTo>
                        <a:pt x="51" y="458"/>
                      </a:lnTo>
                      <a:lnTo>
                        <a:pt x="57" y="473"/>
                      </a:lnTo>
                      <a:lnTo>
                        <a:pt x="76" y="491"/>
                      </a:lnTo>
                      <a:lnTo>
                        <a:pt x="133" y="511"/>
                      </a:lnTo>
                      <a:lnTo>
                        <a:pt x="154" y="524"/>
                      </a:lnTo>
                      <a:lnTo>
                        <a:pt x="162" y="535"/>
                      </a:lnTo>
                      <a:lnTo>
                        <a:pt x="151" y="546"/>
                      </a:lnTo>
                      <a:lnTo>
                        <a:pt x="103" y="550"/>
                      </a:lnTo>
                      <a:lnTo>
                        <a:pt x="86" y="544"/>
                      </a:lnTo>
                      <a:lnTo>
                        <a:pt x="71" y="530"/>
                      </a:lnTo>
                      <a:lnTo>
                        <a:pt x="51" y="517"/>
                      </a:lnTo>
                      <a:lnTo>
                        <a:pt x="25" y="511"/>
                      </a:lnTo>
                      <a:lnTo>
                        <a:pt x="2" y="506"/>
                      </a:lnTo>
                      <a:lnTo>
                        <a:pt x="0" y="491"/>
                      </a:lnTo>
                      <a:lnTo>
                        <a:pt x="8" y="456"/>
                      </a:lnTo>
                      <a:lnTo>
                        <a:pt x="19" y="440"/>
                      </a:lnTo>
                      <a:lnTo>
                        <a:pt x="25" y="390"/>
                      </a:lnTo>
                      <a:lnTo>
                        <a:pt x="19" y="329"/>
                      </a:lnTo>
                      <a:lnTo>
                        <a:pt x="25" y="270"/>
                      </a:lnTo>
                      <a:lnTo>
                        <a:pt x="42" y="246"/>
                      </a:lnTo>
                      <a:lnTo>
                        <a:pt x="42" y="199"/>
                      </a:lnTo>
                      <a:lnTo>
                        <a:pt x="29" y="131"/>
                      </a:lnTo>
                      <a:lnTo>
                        <a:pt x="29" y="8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303" name="Freeform 144">
                  <a:extLst>
                    <a:ext uri="{FF2B5EF4-FFF2-40B4-BE49-F238E27FC236}">
                      <a16:creationId xmlns:a16="http://schemas.microsoft.com/office/drawing/2014/main" xmlns="" id="{886FAB60-1587-41F3-B491-EFBA18470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1" y="2964"/>
                  <a:ext cx="200" cy="492"/>
                </a:xfrm>
                <a:custGeom>
                  <a:avLst/>
                  <a:gdLst>
                    <a:gd name="T0" fmla="*/ 57 w 200"/>
                    <a:gd name="T1" fmla="*/ 18 h 492"/>
                    <a:gd name="T2" fmla="*/ 79 w 200"/>
                    <a:gd name="T3" fmla="*/ 83 h 492"/>
                    <a:gd name="T4" fmla="*/ 91 w 200"/>
                    <a:gd name="T5" fmla="*/ 149 h 492"/>
                    <a:gd name="T6" fmla="*/ 98 w 200"/>
                    <a:gd name="T7" fmla="*/ 230 h 492"/>
                    <a:gd name="T8" fmla="*/ 81 w 200"/>
                    <a:gd name="T9" fmla="*/ 330 h 492"/>
                    <a:gd name="T10" fmla="*/ 75 w 200"/>
                    <a:gd name="T11" fmla="*/ 413 h 492"/>
                    <a:gd name="T12" fmla="*/ 75 w 200"/>
                    <a:gd name="T13" fmla="*/ 448 h 492"/>
                    <a:gd name="T14" fmla="*/ 91 w 200"/>
                    <a:gd name="T15" fmla="*/ 459 h 492"/>
                    <a:gd name="T16" fmla="*/ 130 w 200"/>
                    <a:gd name="T17" fmla="*/ 459 h 492"/>
                    <a:gd name="T18" fmla="*/ 177 w 200"/>
                    <a:gd name="T19" fmla="*/ 453 h 492"/>
                    <a:gd name="T20" fmla="*/ 189 w 200"/>
                    <a:gd name="T21" fmla="*/ 464 h 492"/>
                    <a:gd name="T22" fmla="*/ 200 w 200"/>
                    <a:gd name="T23" fmla="*/ 479 h 492"/>
                    <a:gd name="T24" fmla="*/ 192 w 200"/>
                    <a:gd name="T25" fmla="*/ 490 h 492"/>
                    <a:gd name="T26" fmla="*/ 177 w 200"/>
                    <a:gd name="T27" fmla="*/ 492 h 492"/>
                    <a:gd name="T28" fmla="*/ 142 w 200"/>
                    <a:gd name="T29" fmla="*/ 486 h 492"/>
                    <a:gd name="T30" fmla="*/ 98 w 200"/>
                    <a:gd name="T31" fmla="*/ 479 h 492"/>
                    <a:gd name="T32" fmla="*/ 74 w 200"/>
                    <a:gd name="T33" fmla="*/ 486 h 492"/>
                    <a:gd name="T34" fmla="*/ 45 w 200"/>
                    <a:gd name="T35" fmla="*/ 486 h 492"/>
                    <a:gd name="T36" fmla="*/ 30 w 200"/>
                    <a:gd name="T37" fmla="*/ 474 h 492"/>
                    <a:gd name="T38" fmla="*/ 40 w 200"/>
                    <a:gd name="T39" fmla="*/ 448 h 492"/>
                    <a:gd name="T40" fmla="*/ 42 w 200"/>
                    <a:gd name="T41" fmla="*/ 426 h 492"/>
                    <a:gd name="T42" fmla="*/ 42 w 200"/>
                    <a:gd name="T43" fmla="*/ 374 h 492"/>
                    <a:gd name="T44" fmla="*/ 40 w 200"/>
                    <a:gd name="T45" fmla="*/ 326 h 492"/>
                    <a:gd name="T46" fmla="*/ 36 w 200"/>
                    <a:gd name="T47" fmla="*/ 287 h 492"/>
                    <a:gd name="T48" fmla="*/ 45 w 200"/>
                    <a:gd name="T49" fmla="*/ 249 h 492"/>
                    <a:gd name="T50" fmla="*/ 40 w 200"/>
                    <a:gd name="T51" fmla="*/ 203 h 492"/>
                    <a:gd name="T52" fmla="*/ 17 w 200"/>
                    <a:gd name="T53" fmla="*/ 136 h 492"/>
                    <a:gd name="T54" fmla="*/ 0 w 200"/>
                    <a:gd name="T55" fmla="*/ 64 h 492"/>
                    <a:gd name="T56" fmla="*/ 2 w 200"/>
                    <a:gd name="T57" fmla="*/ 22 h 492"/>
                    <a:gd name="T58" fmla="*/ 25 w 200"/>
                    <a:gd name="T59" fmla="*/ 0 h 492"/>
                    <a:gd name="T60" fmla="*/ 57 w 200"/>
                    <a:gd name="T61" fmla="*/ 18 h 49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00"/>
                    <a:gd name="T94" fmla="*/ 0 h 492"/>
                    <a:gd name="T95" fmla="*/ 200 w 200"/>
                    <a:gd name="T96" fmla="*/ 492 h 49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00" h="492">
                      <a:moveTo>
                        <a:pt x="57" y="18"/>
                      </a:moveTo>
                      <a:lnTo>
                        <a:pt x="79" y="83"/>
                      </a:lnTo>
                      <a:lnTo>
                        <a:pt x="91" y="149"/>
                      </a:lnTo>
                      <a:lnTo>
                        <a:pt x="98" y="230"/>
                      </a:lnTo>
                      <a:lnTo>
                        <a:pt x="81" y="330"/>
                      </a:lnTo>
                      <a:lnTo>
                        <a:pt x="75" y="413"/>
                      </a:lnTo>
                      <a:lnTo>
                        <a:pt x="75" y="448"/>
                      </a:lnTo>
                      <a:lnTo>
                        <a:pt x="91" y="459"/>
                      </a:lnTo>
                      <a:lnTo>
                        <a:pt x="130" y="459"/>
                      </a:lnTo>
                      <a:lnTo>
                        <a:pt x="177" y="453"/>
                      </a:lnTo>
                      <a:lnTo>
                        <a:pt x="189" y="464"/>
                      </a:lnTo>
                      <a:lnTo>
                        <a:pt x="200" y="479"/>
                      </a:lnTo>
                      <a:lnTo>
                        <a:pt x="192" y="490"/>
                      </a:lnTo>
                      <a:lnTo>
                        <a:pt x="177" y="492"/>
                      </a:lnTo>
                      <a:lnTo>
                        <a:pt x="142" y="486"/>
                      </a:lnTo>
                      <a:lnTo>
                        <a:pt x="98" y="479"/>
                      </a:lnTo>
                      <a:lnTo>
                        <a:pt x="74" y="486"/>
                      </a:lnTo>
                      <a:lnTo>
                        <a:pt x="45" y="486"/>
                      </a:lnTo>
                      <a:lnTo>
                        <a:pt x="30" y="474"/>
                      </a:lnTo>
                      <a:lnTo>
                        <a:pt x="40" y="448"/>
                      </a:lnTo>
                      <a:lnTo>
                        <a:pt x="42" y="426"/>
                      </a:lnTo>
                      <a:lnTo>
                        <a:pt x="42" y="374"/>
                      </a:lnTo>
                      <a:lnTo>
                        <a:pt x="40" y="326"/>
                      </a:lnTo>
                      <a:lnTo>
                        <a:pt x="36" y="287"/>
                      </a:lnTo>
                      <a:lnTo>
                        <a:pt x="45" y="249"/>
                      </a:lnTo>
                      <a:lnTo>
                        <a:pt x="40" y="203"/>
                      </a:lnTo>
                      <a:lnTo>
                        <a:pt x="17" y="136"/>
                      </a:lnTo>
                      <a:lnTo>
                        <a:pt x="0" y="64"/>
                      </a:lnTo>
                      <a:lnTo>
                        <a:pt x="2" y="22"/>
                      </a:lnTo>
                      <a:lnTo>
                        <a:pt x="25" y="0"/>
                      </a:lnTo>
                      <a:lnTo>
                        <a:pt x="57" y="1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9293" name="Freeform 145">
                <a:extLst>
                  <a:ext uri="{FF2B5EF4-FFF2-40B4-BE49-F238E27FC236}">
                    <a16:creationId xmlns:a16="http://schemas.microsoft.com/office/drawing/2014/main" xmlns="" id="{31DBED12-05A6-4650-8D0A-F9B891C4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2042"/>
                <a:ext cx="83" cy="38"/>
              </a:xfrm>
              <a:custGeom>
                <a:avLst/>
                <a:gdLst>
                  <a:gd name="T0" fmla="*/ 0 w 149"/>
                  <a:gd name="T1" fmla="*/ 20 h 71"/>
                  <a:gd name="T2" fmla="*/ 13 w 149"/>
                  <a:gd name="T3" fmla="*/ 9 h 71"/>
                  <a:gd name="T4" fmla="*/ 45 w 149"/>
                  <a:gd name="T5" fmla="*/ 0 h 71"/>
                  <a:gd name="T6" fmla="*/ 66 w 149"/>
                  <a:gd name="T7" fmla="*/ 6 h 71"/>
                  <a:gd name="T8" fmla="*/ 79 w 149"/>
                  <a:gd name="T9" fmla="*/ 13 h 71"/>
                  <a:gd name="T10" fmla="*/ 83 w 149"/>
                  <a:gd name="T11" fmla="*/ 26 h 71"/>
                  <a:gd name="T12" fmla="*/ 67 w 149"/>
                  <a:gd name="T13" fmla="*/ 36 h 71"/>
                  <a:gd name="T14" fmla="*/ 41 w 149"/>
                  <a:gd name="T15" fmla="*/ 38 h 71"/>
                  <a:gd name="T16" fmla="*/ 16 w 149"/>
                  <a:gd name="T17" fmla="*/ 35 h 71"/>
                  <a:gd name="T18" fmla="*/ 2 w 149"/>
                  <a:gd name="T19" fmla="*/ 32 h 71"/>
                  <a:gd name="T20" fmla="*/ 0 w 149"/>
                  <a:gd name="T21" fmla="*/ 20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9"/>
                  <a:gd name="T34" fmla="*/ 0 h 71"/>
                  <a:gd name="T35" fmla="*/ 149 w 149"/>
                  <a:gd name="T36" fmla="*/ 71 h 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9" h="71">
                    <a:moveTo>
                      <a:pt x="0" y="37"/>
                    </a:moveTo>
                    <a:lnTo>
                      <a:pt x="23" y="16"/>
                    </a:lnTo>
                    <a:lnTo>
                      <a:pt x="80" y="0"/>
                    </a:lnTo>
                    <a:lnTo>
                      <a:pt x="118" y="12"/>
                    </a:lnTo>
                    <a:lnTo>
                      <a:pt x="141" y="24"/>
                    </a:lnTo>
                    <a:lnTo>
                      <a:pt x="149" y="49"/>
                    </a:lnTo>
                    <a:lnTo>
                      <a:pt x="120" y="67"/>
                    </a:lnTo>
                    <a:lnTo>
                      <a:pt x="73" y="71"/>
                    </a:lnTo>
                    <a:lnTo>
                      <a:pt x="29" y="65"/>
                    </a:lnTo>
                    <a:lnTo>
                      <a:pt x="4" y="5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94" name="Freeform 146">
                <a:extLst>
                  <a:ext uri="{FF2B5EF4-FFF2-40B4-BE49-F238E27FC236}">
                    <a16:creationId xmlns:a16="http://schemas.microsoft.com/office/drawing/2014/main" xmlns="" id="{EF3CB116-4DF8-4B0B-871F-102C23FA8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2059"/>
                <a:ext cx="89" cy="152"/>
              </a:xfrm>
              <a:custGeom>
                <a:avLst/>
                <a:gdLst>
                  <a:gd name="T0" fmla="*/ 0 w 159"/>
                  <a:gd name="T1" fmla="*/ 6 h 287"/>
                  <a:gd name="T2" fmla="*/ 2 w 159"/>
                  <a:gd name="T3" fmla="*/ 119 h 287"/>
                  <a:gd name="T4" fmla="*/ 10 w 159"/>
                  <a:gd name="T5" fmla="*/ 140 h 287"/>
                  <a:gd name="T6" fmla="*/ 25 w 159"/>
                  <a:gd name="T7" fmla="*/ 149 h 287"/>
                  <a:gd name="T8" fmla="*/ 54 w 159"/>
                  <a:gd name="T9" fmla="*/ 152 h 287"/>
                  <a:gd name="T10" fmla="*/ 74 w 159"/>
                  <a:gd name="T11" fmla="*/ 149 h 287"/>
                  <a:gd name="T12" fmla="*/ 86 w 159"/>
                  <a:gd name="T13" fmla="*/ 137 h 287"/>
                  <a:gd name="T14" fmla="*/ 87 w 159"/>
                  <a:gd name="T15" fmla="*/ 126 h 287"/>
                  <a:gd name="T16" fmla="*/ 89 w 159"/>
                  <a:gd name="T17" fmla="*/ 60 h 287"/>
                  <a:gd name="T18" fmla="*/ 89 w 159"/>
                  <a:gd name="T19" fmla="*/ 0 h 287"/>
                  <a:gd name="T20" fmla="*/ 70 w 159"/>
                  <a:gd name="T21" fmla="*/ 12 h 287"/>
                  <a:gd name="T22" fmla="*/ 44 w 159"/>
                  <a:gd name="T23" fmla="*/ 13 h 287"/>
                  <a:gd name="T24" fmla="*/ 19 w 159"/>
                  <a:gd name="T25" fmla="*/ 10 h 287"/>
                  <a:gd name="T26" fmla="*/ 0 w 159"/>
                  <a:gd name="T27" fmla="*/ 6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287"/>
                  <a:gd name="T44" fmla="*/ 159 w 159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287">
                    <a:moveTo>
                      <a:pt x="0" y="11"/>
                    </a:moveTo>
                    <a:lnTo>
                      <a:pt x="4" y="224"/>
                    </a:lnTo>
                    <a:lnTo>
                      <a:pt x="17" y="265"/>
                    </a:lnTo>
                    <a:lnTo>
                      <a:pt x="44" y="281"/>
                    </a:lnTo>
                    <a:lnTo>
                      <a:pt x="96" y="287"/>
                    </a:lnTo>
                    <a:lnTo>
                      <a:pt x="132" y="281"/>
                    </a:lnTo>
                    <a:lnTo>
                      <a:pt x="153" y="259"/>
                    </a:lnTo>
                    <a:lnTo>
                      <a:pt x="155" y="237"/>
                    </a:lnTo>
                    <a:lnTo>
                      <a:pt x="159" y="114"/>
                    </a:lnTo>
                    <a:lnTo>
                      <a:pt x="159" y="0"/>
                    </a:lnTo>
                    <a:lnTo>
                      <a:pt x="125" y="22"/>
                    </a:lnTo>
                    <a:lnTo>
                      <a:pt x="79" y="24"/>
                    </a:lnTo>
                    <a:lnTo>
                      <a:pt x="34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49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95" name="Freeform 147">
                <a:extLst>
                  <a:ext uri="{FF2B5EF4-FFF2-40B4-BE49-F238E27FC236}">
                    <a16:creationId xmlns:a16="http://schemas.microsoft.com/office/drawing/2014/main" xmlns="" id="{2A499326-EA4C-4741-802A-2DD468D47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920"/>
                <a:ext cx="113" cy="37"/>
              </a:xfrm>
              <a:custGeom>
                <a:avLst/>
                <a:gdLst>
                  <a:gd name="T0" fmla="*/ 22 w 202"/>
                  <a:gd name="T1" fmla="*/ 34 h 70"/>
                  <a:gd name="T2" fmla="*/ 10 w 202"/>
                  <a:gd name="T3" fmla="*/ 31 h 70"/>
                  <a:gd name="T4" fmla="*/ 0 w 202"/>
                  <a:gd name="T5" fmla="*/ 21 h 70"/>
                  <a:gd name="T6" fmla="*/ 8 w 202"/>
                  <a:gd name="T7" fmla="*/ 7 h 70"/>
                  <a:gd name="T8" fmla="*/ 35 w 202"/>
                  <a:gd name="T9" fmla="*/ 0 h 70"/>
                  <a:gd name="T10" fmla="*/ 69 w 202"/>
                  <a:gd name="T11" fmla="*/ 1 h 70"/>
                  <a:gd name="T12" fmla="*/ 98 w 202"/>
                  <a:gd name="T13" fmla="*/ 6 h 70"/>
                  <a:gd name="T14" fmla="*/ 113 w 202"/>
                  <a:gd name="T15" fmla="*/ 20 h 70"/>
                  <a:gd name="T16" fmla="*/ 108 w 202"/>
                  <a:gd name="T17" fmla="*/ 31 h 70"/>
                  <a:gd name="T18" fmla="*/ 89 w 202"/>
                  <a:gd name="T19" fmla="*/ 37 h 70"/>
                  <a:gd name="T20" fmla="*/ 84 w 202"/>
                  <a:gd name="T21" fmla="*/ 27 h 70"/>
                  <a:gd name="T22" fmla="*/ 94 w 202"/>
                  <a:gd name="T23" fmla="*/ 21 h 70"/>
                  <a:gd name="T24" fmla="*/ 92 w 202"/>
                  <a:gd name="T25" fmla="*/ 16 h 70"/>
                  <a:gd name="T26" fmla="*/ 82 w 202"/>
                  <a:gd name="T27" fmla="*/ 11 h 70"/>
                  <a:gd name="T28" fmla="*/ 62 w 202"/>
                  <a:gd name="T29" fmla="*/ 10 h 70"/>
                  <a:gd name="T30" fmla="*/ 38 w 202"/>
                  <a:gd name="T31" fmla="*/ 10 h 70"/>
                  <a:gd name="T32" fmla="*/ 21 w 202"/>
                  <a:gd name="T33" fmla="*/ 13 h 70"/>
                  <a:gd name="T34" fmla="*/ 13 w 202"/>
                  <a:gd name="T35" fmla="*/ 20 h 70"/>
                  <a:gd name="T36" fmla="*/ 34 w 202"/>
                  <a:gd name="T37" fmla="*/ 27 h 70"/>
                  <a:gd name="T38" fmla="*/ 22 w 202"/>
                  <a:gd name="T39" fmla="*/ 3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2"/>
                  <a:gd name="T61" fmla="*/ 0 h 70"/>
                  <a:gd name="T62" fmla="*/ 202 w 202"/>
                  <a:gd name="T63" fmla="*/ 70 h 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2" h="70">
                    <a:moveTo>
                      <a:pt x="40" y="64"/>
                    </a:moveTo>
                    <a:lnTo>
                      <a:pt x="17" y="58"/>
                    </a:lnTo>
                    <a:lnTo>
                      <a:pt x="0" y="39"/>
                    </a:lnTo>
                    <a:lnTo>
                      <a:pt x="15" y="14"/>
                    </a:lnTo>
                    <a:lnTo>
                      <a:pt x="62" y="0"/>
                    </a:lnTo>
                    <a:lnTo>
                      <a:pt x="123" y="2"/>
                    </a:lnTo>
                    <a:lnTo>
                      <a:pt x="176" y="12"/>
                    </a:lnTo>
                    <a:lnTo>
                      <a:pt x="202" y="37"/>
                    </a:lnTo>
                    <a:lnTo>
                      <a:pt x="193" y="58"/>
                    </a:lnTo>
                    <a:lnTo>
                      <a:pt x="159" y="70"/>
                    </a:lnTo>
                    <a:lnTo>
                      <a:pt x="151" y="51"/>
                    </a:lnTo>
                    <a:lnTo>
                      <a:pt x="168" y="39"/>
                    </a:lnTo>
                    <a:lnTo>
                      <a:pt x="164" y="31"/>
                    </a:lnTo>
                    <a:lnTo>
                      <a:pt x="147" y="21"/>
                    </a:lnTo>
                    <a:lnTo>
                      <a:pt x="111" y="19"/>
                    </a:lnTo>
                    <a:lnTo>
                      <a:pt x="68" y="19"/>
                    </a:lnTo>
                    <a:lnTo>
                      <a:pt x="38" y="25"/>
                    </a:lnTo>
                    <a:lnTo>
                      <a:pt x="23" y="37"/>
                    </a:lnTo>
                    <a:lnTo>
                      <a:pt x="60" y="51"/>
                    </a:lnTo>
                    <a:lnTo>
                      <a:pt x="40" y="64"/>
                    </a:ln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96" name="Freeform 148">
                <a:extLst>
                  <a:ext uri="{FF2B5EF4-FFF2-40B4-BE49-F238E27FC236}">
                    <a16:creationId xmlns:a16="http://schemas.microsoft.com/office/drawing/2014/main" xmlns="" id="{7519D947-D174-4F39-90BA-508D26A91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1941"/>
                <a:ext cx="100" cy="273"/>
              </a:xfrm>
              <a:custGeom>
                <a:avLst/>
                <a:gdLst>
                  <a:gd name="T0" fmla="*/ 99 w 178"/>
                  <a:gd name="T1" fmla="*/ 3 h 513"/>
                  <a:gd name="T2" fmla="*/ 100 w 178"/>
                  <a:gd name="T3" fmla="*/ 246 h 513"/>
                  <a:gd name="T4" fmla="*/ 93 w 178"/>
                  <a:gd name="T5" fmla="*/ 263 h 513"/>
                  <a:gd name="T6" fmla="*/ 74 w 178"/>
                  <a:gd name="T7" fmla="*/ 270 h 513"/>
                  <a:gd name="T8" fmla="*/ 54 w 178"/>
                  <a:gd name="T9" fmla="*/ 273 h 513"/>
                  <a:gd name="T10" fmla="*/ 30 w 178"/>
                  <a:gd name="T11" fmla="*/ 269 h 513"/>
                  <a:gd name="T12" fmla="*/ 13 w 178"/>
                  <a:gd name="T13" fmla="*/ 261 h 513"/>
                  <a:gd name="T14" fmla="*/ 4 w 178"/>
                  <a:gd name="T15" fmla="*/ 241 h 513"/>
                  <a:gd name="T16" fmla="*/ 3 w 178"/>
                  <a:gd name="T17" fmla="*/ 229 h 513"/>
                  <a:gd name="T18" fmla="*/ 0 w 178"/>
                  <a:gd name="T19" fmla="*/ 0 h 513"/>
                  <a:gd name="T20" fmla="*/ 16 w 178"/>
                  <a:gd name="T21" fmla="*/ 6 h 513"/>
                  <a:gd name="T22" fmla="*/ 16 w 178"/>
                  <a:gd name="T23" fmla="*/ 219 h 513"/>
                  <a:gd name="T24" fmla="*/ 19 w 178"/>
                  <a:gd name="T25" fmla="*/ 249 h 513"/>
                  <a:gd name="T26" fmla="*/ 29 w 178"/>
                  <a:gd name="T27" fmla="*/ 258 h 513"/>
                  <a:gd name="T28" fmla="*/ 46 w 178"/>
                  <a:gd name="T29" fmla="*/ 260 h 513"/>
                  <a:gd name="T30" fmla="*/ 64 w 178"/>
                  <a:gd name="T31" fmla="*/ 263 h 513"/>
                  <a:gd name="T32" fmla="*/ 83 w 178"/>
                  <a:gd name="T33" fmla="*/ 255 h 513"/>
                  <a:gd name="T34" fmla="*/ 90 w 178"/>
                  <a:gd name="T35" fmla="*/ 241 h 513"/>
                  <a:gd name="T36" fmla="*/ 87 w 178"/>
                  <a:gd name="T37" fmla="*/ 205 h 513"/>
                  <a:gd name="T38" fmla="*/ 86 w 178"/>
                  <a:gd name="T39" fmla="*/ 6 h 513"/>
                  <a:gd name="T40" fmla="*/ 99 w 178"/>
                  <a:gd name="T41" fmla="*/ 3 h 5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513"/>
                  <a:gd name="T65" fmla="*/ 178 w 178"/>
                  <a:gd name="T66" fmla="*/ 513 h 5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513">
                    <a:moveTo>
                      <a:pt x="176" y="6"/>
                    </a:moveTo>
                    <a:lnTo>
                      <a:pt x="178" y="462"/>
                    </a:lnTo>
                    <a:lnTo>
                      <a:pt x="165" y="495"/>
                    </a:lnTo>
                    <a:lnTo>
                      <a:pt x="131" y="507"/>
                    </a:lnTo>
                    <a:lnTo>
                      <a:pt x="97" y="513"/>
                    </a:lnTo>
                    <a:lnTo>
                      <a:pt x="53" y="506"/>
                    </a:lnTo>
                    <a:lnTo>
                      <a:pt x="23" y="491"/>
                    </a:lnTo>
                    <a:lnTo>
                      <a:pt x="8" y="452"/>
                    </a:lnTo>
                    <a:lnTo>
                      <a:pt x="6" y="430"/>
                    </a:lnTo>
                    <a:lnTo>
                      <a:pt x="0" y="0"/>
                    </a:lnTo>
                    <a:lnTo>
                      <a:pt x="28" y="11"/>
                    </a:lnTo>
                    <a:lnTo>
                      <a:pt x="28" y="412"/>
                    </a:lnTo>
                    <a:lnTo>
                      <a:pt x="34" y="467"/>
                    </a:lnTo>
                    <a:lnTo>
                      <a:pt x="51" y="484"/>
                    </a:lnTo>
                    <a:lnTo>
                      <a:pt x="81" y="489"/>
                    </a:lnTo>
                    <a:lnTo>
                      <a:pt x="114" y="495"/>
                    </a:lnTo>
                    <a:lnTo>
                      <a:pt x="148" y="480"/>
                    </a:lnTo>
                    <a:lnTo>
                      <a:pt x="161" y="452"/>
                    </a:lnTo>
                    <a:lnTo>
                      <a:pt x="155" y="386"/>
                    </a:lnTo>
                    <a:lnTo>
                      <a:pt x="153" y="11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97" name="Freeform 149">
                <a:extLst>
                  <a:ext uri="{FF2B5EF4-FFF2-40B4-BE49-F238E27FC236}">
                    <a16:creationId xmlns:a16="http://schemas.microsoft.com/office/drawing/2014/main" xmlns="" id="{1339E000-D665-42D2-B1C5-5ACA61622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1943"/>
                <a:ext cx="95" cy="19"/>
              </a:xfrm>
              <a:custGeom>
                <a:avLst/>
                <a:gdLst>
                  <a:gd name="T0" fmla="*/ 11 w 171"/>
                  <a:gd name="T1" fmla="*/ 0 h 36"/>
                  <a:gd name="T2" fmla="*/ 38 w 171"/>
                  <a:gd name="T3" fmla="*/ 9 h 36"/>
                  <a:gd name="T4" fmla="*/ 58 w 171"/>
                  <a:gd name="T5" fmla="*/ 9 h 36"/>
                  <a:gd name="T6" fmla="*/ 80 w 171"/>
                  <a:gd name="T7" fmla="*/ 1 h 36"/>
                  <a:gd name="T8" fmla="*/ 95 w 171"/>
                  <a:gd name="T9" fmla="*/ 4 h 36"/>
                  <a:gd name="T10" fmla="*/ 73 w 171"/>
                  <a:gd name="T11" fmla="*/ 16 h 36"/>
                  <a:gd name="T12" fmla="*/ 32 w 171"/>
                  <a:gd name="T13" fmla="*/ 19 h 36"/>
                  <a:gd name="T14" fmla="*/ 0 w 171"/>
                  <a:gd name="T15" fmla="*/ 12 h 36"/>
                  <a:gd name="T16" fmla="*/ 11 w 171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1"/>
                  <a:gd name="T28" fmla="*/ 0 h 36"/>
                  <a:gd name="T29" fmla="*/ 171 w 171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1" h="36">
                    <a:moveTo>
                      <a:pt x="19" y="0"/>
                    </a:moveTo>
                    <a:lnTo>
                      <a:pt x="68" y="17"/>
                    </a:lnTo>
                    <a:lnTo>
                      <a:pt x="105" y="17"/>
                    </a:lnTo>
                    <a:lnTo>
                      <a:pt x="144" y="2"/>
                    </a:lnTo>
                    <a:lnTo>
                      <a:pt x="171" y="7"/>
                    </a:lnTo>
                    <a:lnTo>
                      <a:pt x="131" y="31"/>
                    </a:lnTo>
                    <a:lnTo>
                      <a:pt x="57" y="36"/>
                    </a:lnTo>
                    <a:lnTo>
                      <a:pt x="0" y="2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9228" name="Group 150">
              <a:extLst>
                <a:ext uri="{FF2B5EF4-FFF2-40B4-BE49-F238E27FC236}">
                  <a16:creationId xmlns:a16="http://schemas.microsoft.com/office/drawing/2014/main" xmlns="" id="{BDDFDABA-8854-4806-93CB-C8F024104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2" y="2257"/>
              <a:ext cx="719" cy="514"/>
              <a:chOff x="3916" y="1356"/>
              <a:chExt cx="1076" cy="753"/>
            </a:xfrm>
          </p:grpSpPr>
          <p:grpSp>
            <p:nvGrpSpPr>
              <p:cNvPr id="9232" name="Group 151">
                <a:extLst>
                  <a:ext uri="{FF2B5EF4-FFF2-40B4-BE49-F238E27FC236}">
                    <a16:creationId xmlns:a16="http://schemas.microsoft.com/office/drawing/2014/main" xmlns="" id="{B8781F8F-335A-433A-9283-0B26B7D518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16" y="1356"/>
                <a:ext cx="822" cy="753"/>
                <a:chOff x="1078" y="1342"/>
                <a:chExt cx="1551" cy="1138"/>
              </a:xfrm>
            </p:grpSpPr>
            <p:sp>
              <p:nvSpPr>
                <p:cNvPr id="9248" name="Freeform 152">
                  <a:extLst>
                    <a:ext uri="{FF2B5EF4-FFF2-40B4-BE49-F238E27FC236}">
                      <a16:creationId xmlns:a16="http://schemas.microsoft.com/office/drawing/2014/main" xmlns="" id="{A16E8F5D-415A-4D26-9217-F8B698FC0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2" y="1353"/>
                  <a:ext cx="1532" cy="1121"/>
                </a:xfrm>
                <a:custGeom>
                  <a:avLst/>
                  <a:gdLst>
                    <a:gd name="T0" fmla="*/ 75 w 1532"/>
                    <a:gd name="T1" fmla="*/ 387 h 1121"/>
                    <a:gd name="T2" fmla="*/ 157 w 1532"/>
                    <a:gd name="T3" fmla="*/ 284 h 1121"/>
                    <a:gd name="T4" fmla="*/ 244 w 1532"/>
                    <a:gd name="T5" fmla="*/ 169 h 1121"/>
                    <a:gd name="T6" fmla="*/ 368 w 1532"/>
                    <a:gd name="T7" fmla="*/ 60 h 1121"/>
                    <a:gd name="T8" fmla="*/ 489 w 1532"/>
                    <a:gd name="T9" fmla="*/ 3 h 1121"/>
                    <a:gd name="T10" fmla="*/ 615 w 1532"/>
                    <a:gd name="T11" fmla="*/ 33 h 1121"/>
                    <a:gd name="T12" fmla="*/ 796 w 1532"/>
                    <a:gd name="T13" fmla="*/ 130 h 1121"/>
                    <a:gd name="T14" fmla="*/ 941 w 1532"/>
                    <a:gd name="T15" fmla="*/ 248 h 1121"/>
                    <a:gd name="T16" fmla="*/ 1122 w 1532"/>
                    <a:gd name="T17" fmla="*/ 224 h 1121"/>
                    <a:gd name="T18" fmla="*/ 1300 w 1532"/>
                    <a:gd name="T19" fmla="*/ 266 h 1121"/>
                    <a:gd name="T20" fmla="*/ 1484 w 1532"/>
                    <a:gd name="T21" fmla="*/ 360 h 1121"/>
                    <a:gd name="T22" fmla="*/ 1487 w 1532"/>
                    <a:gd name="T23" fmla="*/ 411 h 1121"/>
                    <a:gd name="T24" fmla="*/ 1496 w 1532"/>
                    <a:gd name="T25" fmla="*/ 471 h 1121"/>
                    <a:gd name="T26" fmla="*/ 1475 w 1532"/>
                    <a:gd name="T27" fmla="*/ 523 h 1121"/>
                    <a:gd name="T28" fmla="*/ 1460 w 1532"/>
                    <a:gd name="T29" fmla="*/ 595 h 1121"/>
                    <a:gd name="T30" fmla="*/ 1375 w 1532"/>
                    <a:gd name="T31" fmla="*/ 680 h 1121"/>
                    <a:gd name="T32" fmla="*/ 1279 w 1532"/>
                    <a:gd name="T33" fmla="*/ 798 h 1121"/>
                    <a:gd name="T34" fmla="*/ 1134 w 1532"/>
                    <a:gd name="T35" fmla="*/ 934 h 1121"/>
                    <a:gd name="T36" fmla="*/ 1040 w 1532"/>
                    <a:gd name="T37" fmla="*/ 1036 h 1121"/>
                    <a:gd name="T38" fmla="*/ 941 w 1532"/>
                    <a:gd name="T39" fmla="*/ 1109 h 1121"/>
                    <a:gd name="T40" fmla="*/ 844 w 1532"/>
                    <a:gd name="T41" fmla="*/ 1021 h 1121"/>
                    <a:gd name="T42" fmla="*/ 727 w 1532"/>
                    <a:gd name="T43" fmla="*/ 940 h 1121"/>
                    <a:gd name="T44" fmla="*/ 597 w 1532"/>
                    <a:gd name="T45" fmla="*/ 870 h 1121"/>
                    <a:gd name="T46" fmla="*/ 531 w 1532"/>
                    <a:gd name="T47" fmla="*/ 813 h 1121"/>
                    <a:gd name="T48" fmla="*/ 470 w 1532"/>
                    <a:gd name="T49" fmla="*/ 764 h 1121"/>
                    <a:gd name="T50" fmla="*/ 392 w 1532"/>
                    <a:gd name="T51" fmla="*/ 777 h 1121"/>
                    <a:gd name="T52" fmla="*/ 320 w 1532"/>
                    <a:gd name="T53" fmla="*/ 755 h 1121"/>
                    <a:gd name="T54" fmla="*/ 214 w 1532"/>
                    <a:gd name="T55" fmla="*/ 689 h 1121"/>
                    <a:gd name="T56" fmla="*/ 84 w 1532"/>
                    <a:gd name="T57" fmla="*/ 647 h 1121"/>
                    <a:gd name="T58" fmla="*/ 3 w 1532"/>
                    <a:gd name="T59" fmla="*/ 644 h 1121"/>
                    <a:gd name="T60" fmla="*/ 33 w 1532"/>
                    <a:gd name="T61" fmla="*/ 586 h 1121"/>
                    <a:gd name="T62" fmla="*/ 42 w 1532"/>
                    <a:gd name="T63" fmla="*/ 532 h 1121"/>
                    <a:gd name="T64" fmla="*/ 0 w 1532"/>
                    <a:gd name="T65" fmla="*/ 468 h 11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32"/>
                    <a:gd name="T100" fmla="*/ 0 h 1121"/>
                    <a:gd name="T101" fmla="*/ 1532 w 1532"/>
                    <a:gd name="T102" fmla="*/ 1121 h 11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32" h="1121">
                      <a:moveTo>
                        <a:pt x="0" y="468"/>
                      </a:moveTo>
                      <a:lnTo>
                        <a:pt x="75" y="387"/>
                      </a:lnTo>
                      <a:lnTo>
                        <a:pt x="130" y="326"/>
                      </a:lnTo>
                      <a:lnTo>
                        <a:pt x="157" y="284"/>
                      </a:lnTo>
                      <a:lnTo>
                        <a:pt x="199" y="239"/>
                      </a:lnTo>
                      <a:lnTo>
                        <a:pt x="244" y="169"/>
                      </a:lnTo>
                      <a:lnTo>
                        <a:pt x="299" y="112"/>
                      </a:lnTo>
                      <a:lnTo>
                        <a:pt x="368" y="60"/>
                      </a:lnTo>
                      <a:lnTo>
                        <a:pt x="419" y="0"/>
                      </a:lnTo>
                      <a:lnTo>
                        <a:pt x="489" y="3"/>
                      </a:lnTo>
                      <a:lnTo>
                        <a:pt x="543" y="15"/>
                      </a:lnTo>
                      <a:lnTo>
                        <a:pt x="615" y="33"/>
                      </a:lnTo>
                      <a:lnTo>
                        <a:pt x="721" y="91"/>
                      </a:lnTo>
                      <a:lnTo>
                        <a:pt x="796" y="130"/>
                      </a:lnTo>
                      <a:lnTo>
                        <a:pt x="911" y="233"/>
                      </a:lnTo>
                      <a:lnTo>
                        <a:pt x="941" y="248"/>
                      </a:lnTo>
                      <a:lnTo>
                        <a:pt x="1016" y="230"/>
                      </a:lnTo>
                      <a:lnTo>
                        <a:pt x="1122" y="224"/>
                      </a:lnTo>
                      <a:lnTo>
                        <a:pt x="1191" y="236"/>
                      </a:lnTo>
                      <a:lnTo>
                        <a:pt x="1300" y="266"/>
                      </a:lnTo>
                      <a:lnTo>
                        <a:pt x="1381" y="302"/>
                      </a:lnTo>
                      <a:lnTo>
                        <a:pt x="1484" y="360"/>
                      </a:lnTo>
                      <a:lnTo>
                        <a:pt x="1532" y="399"/>
                      </a:lnTo>
                      <a:lnTo>
                        <a:pt x="1487" y="411"/>
                      </a:lnTo>
                      <a:lnTo>
                        <a:pt x="1484" y="426"/>
                      </a:lnTo>
                      <a:lnTo>
                        <a:pt x="1496" y="471"/>
                      </a:lnTo>
                      <a:lnTo>
                        <a:pt x="1475" y="508"/>
                      </a:lnTo>
                      <a:lnTo>
                        <a:pt x="1475" y="523"/>
                      </a:lnTo>
                      <a:lnTo>
                        <a:pt x="1502" y="565"/>
                      </a:lnTo>
                      <a:lnTo>
                        <a:pt x="1460" y="595"/>
                      </a:lnTo>
                      <a:lnTo>
                        <a:pt x="1420" y="622"/>
                      </a:lnTo>
                      <a:lnTo>
                        <a:pt x="1375" y="680"/>
                      </a:lnTo>
                      <a:lnTo>
                        <a:pt x="1348" y="722"/>
                      </a:lnTo>
                      <a:lnTo>
                        <a:pt x="1279" y="798"/>
                      </a:lnTo>
                      <a:lnTo>
                        <a:pt x="1197" y="873"/>
                      </a:lnTo>
                      <a:lnTo>
                        <a:pt x="1134" y="934"/>
                      </a:lnTo>
                      <a:lnTo>
                        <a:pt x="1092" y="985"/>
                      </a:lnTo>
                      <a:lnTo>
                        <a:pt x="1040" y="1036"/>
                      </a:lnTo>
                      <a:lnTo>
                        <a:pt x="965" y="1121"/>
                      </a:lnTo>
                      <a:lnTo>
                        <a:pt x="941" y="1109"/>
                      </a:lnTo>
                      <a:lnTo>
                        <a:pt x="884" y="1052"/>
                      </a:lnTo>
                      <a:lnTo>
                        <a:pt x="844" y="1021"/>
                      </a:lnTo>
                      <a:lnTo>
                        <a:pt x="814" y="1015"/>
                      </a:lnTo>
                      <a:lnTo>
                        <a:pt x="727" y="940"/>
                      </a:lnTo>
                      <a:lnTo>
                        <a:pt x="666" y="900"/>
                      </a:lnTo>
                      <a:lnTo>
                        <a:pt x="597" y="870"/>
                      </a:lnTo>
                      <a:lnTo>
                        <a:pt x="543" y="852"/>
                      </a:lnTo>
                      <a:lnTo>
                        <a:pt x="531" y="813"/>
                      </a:lnTo>
                      <a:lnTo>
                        <a:pt x="504" y="777"/>
                      </a:lnTo>
                      <a:lnTo>
                        <a:pt x="470" y="764"/>
                      </a:lnTo>
                      <a:lnTo>
                        <a:pt x="446" y="761"/>
                      </a:lnTo>
                      <a:lnTo>
                        <a:pt x="392" y="777"/>
                      </a:lnTo>
                      <a:lnTo>
                        <a:pt x="359" y="792"/>
                      </a:lnTo>
                      <a:lnTo>
                        <a:pt x="320" y="755"/>
                      </a:lnTo>
                      <a:lnTo>
                        <a:pt x="265" y="716"/>
                      </a:lnTo>
                      <a:lnTo>
                        <a:pt x="214" y="689"/>
                      </a:lnTo>
                      <a:lnTo>
                        <a:pt x="142" y="665"/>
                      </a:lnTo>
                      <a:lnTo>
                        <a:pt x="84" y="647"/>
                      </a:lnTo>
                      <a:lnTo>
                        <a:pt x="27" y="644"/>
                      </a:lnTo>
                      <a:lnTo>
                        <a:pt x="3" y="644"/>
                      </a:lnTo>
                      <a:lnTo>
                        <a:pt x="12" y="625"/>
                      </a:lnTo>
                      <a:lnTo>
                        <a:pt x="33" y="586"/>
                      </a:lnTo>
                      <a:lnTo>
                        <a:pt x="18" y="550"/>
                      </a:lnTo>
                      <a:lnTo>
                        <a:pt x="42" y="532"/>
                      </a:lnTo>
                      <a:lnTo>
                        <a:pt x="39" y="511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rgbClr val="FFFD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249" name="Freeform 153">
                  <a:extLst>
                    <a:ext uri="{FF2B5EF4-FFF2-40B4-BE49-F238E27FC236}">
                      <a16:creationId xmlns:a16="http://schemas.microsoft.com/office/drawing/2014/main" xmlns="" id="{BA14DD46-6C87-4FE7-B9B8-78B0D5511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1764"/>
                  <a:ext cx="1496" cy="698"/>
                </a:xfrm>
                <a:custGeom>
                  <a:avLst/>
                  <a:gdLst>
                    <a:gd name="T0" fmla="*/ 148 w 1496"/>
                    <a:gd name="T1" fmla="*/ 112 h 698"/>
                    <a:gd name="T2" fmla="*/ 362 w 1496"/>
                    <a:gd name="T3" fmla="*/ 228 h 698"/>
                    <a:gd name="T4" fmla="*/ 452 w 1496"/>
                    <a:gd name="T5" fmla="*/ 288 h 698"/>
                    <a:gd name="T6" fmla="*/ 576 w 1496"/>
                    <a:gd name="T7" fmla="*/ 316 h 698"/>
                    <a:gd name="T8" fmla="*/ 642 w 1496"/>
                    <a:gd name="T9" fmla="*/ 367 h 698"/>
                    <a:gd name="T10" fmla="*/ 754 w 1496"/>
                    <a:gd name="T11" fmla="*/ 404 h 698"/>
                    <a:gd name="T12" fmla="*/ 938 w 1496"/>
                    <a:gd name="T13" fmla="*/ 513 h 698"/>
                    <a:gd name="T14" fmla="*/ 1029 w 1496"/>
                    <a:gd name="T15" fmla="*/ 483 h 698"/>
                    <a:gd name="T16" fmla="*/ 1116 w 1496"/>
                    <a:gd name="T17" fmla="*/ 370 h 698"/>
                    <a:gd name="T18" fmla="*/ 1173 w 1496"/>
                    <a:gd name="T19" fmla="*/ 307 h 698"/>
                    <a:gd name="T20" fmla="*/ 1237 w 1496"/>
                    <a:gd name="T21" fmla="*/ 240 h 698"/>
                    <a:gd name="T22" fmla="*/ 1318 w 1496"/>
                    <a:gd name="T23" fmla="*/ 146 h 698"/>
                    <a:gd name="T24" fmla="*/ 1363 w 1496"/>
                    <a:gd name="T25" fmla="*/ 76 h 698"/>
                    <a:gd name="T26" fmla="*/ 1484 w 1496"/>
                    <a:gd name="T27" fmla="*/ 0 h 698"/>
                    <a:gd name="T28" fmla="*/ 1475 w 1496"/>
                    <a:gd name="T29" fmla="*/ 91 h 698"/>
                    <a:gd name="T30" fmla="*/ 1496 w 1496"/>
                    <a:gd name="T31" fmla="*/ 146 h 698"/>
                    <a:gd name="T32" fmla="*/ 1415 w 1496"/>
                    <a:gd name="T33" fmla="*/ 215 h 698"/>
                    <a:gd name="T34" fmla="*/ 1342 w 1496"/>
                    <a:gd name="T35" fmla="*/ 307 h 698"/>
                    <a:gd name="T36" fmla="*/ 1200 w 1496"/>
                    <a:gd name="T37" fmla="*/ 452 h 698"/>
                    <a:gd name="T38" fmla="*/ 1092 w 1496"/>
                    <a:gd name="T39" fmla="*/ 571 h 698"/>
                    <a:gd name="T40" fmla="*/ 974 w 1496"/>
                    <a:gd name="T41" fmla="*/ 695 h 698"/>
                    <a:gd name="T42" fmla="*/ 905 w 1496"/>
                    <a:gd name="T43" fmla="*/ 659 h 698"/>
                    <a:gd name="T44" fmla="*/ 814 w 1496"/>
                    <a:gd name="T45" fmla="*/ 610 h 698"/>
                    <a:gd name="T46" fmla="*/ 679 w 1496"/>
                    <a:gd name="T47" fmla="*/ 498 h 698"/>
                    <a:gd name="T48" fmla="*/ 543 w 1496"/>
                    <a:gd name="T49" fmla="*/ 437 h 698"/>
                    <a:gd name="T50" fmla="*/ 498 w 1496"/>
                    <a:gd name="T51" fmla="*/ 364 h 698"/>
                    <a:gd name="T52" fmla="*/ 443 w 1496"/>
                    <a:gd name="T53" fmla="*/ 349 h 698"/>
                    <a:gd name="T54" fmla="*/ 347 w 1496"/>
                    <a:gd name="T55" fmla="*/ 379 h 698"/>
                    <a:gd name="T56" fmla="*/ 277 w 1496"/>
                    <a:gd name="T57" fmla="*/ 310 h 698"/>
                    <a:gd name="T58" fmla="*/ 154 w 1496"/>
                    <a:gd name="T59" fmla="*/ 258 h 698"/>
                    <a:gd name="T60" fmla="*/ 51 w 1496"/>
                    <a:gd name="T61" fmla="*/ 234 h 698"/>
                    <a:gd name="T62" fmla="*/ 0 w 1496"/>
                    <a:gd name="T63" fmla="*/ 209 h 698"/>
                    <a:gd name="T64" fmla="*/ 21 w 1496"/>
                    <a:gd name="T65" fmla="*/ 143 h 698"/>
                    <a:gd name="T66" fmla="*/ 39 w 1496"/>
                    <a:gd name="T67" fmla="*/ 97 h 69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96"/>
                    <a:gd name="T103" fmla="*/ 0 h 698"/>
                    <a:gd name="T104" fmla="*/ 1496 w 1496"/>
                    <a:gd name="T105" fmla="*/ 698 h 69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96" h="698">
                      <a:moveTo>
                        <a:pt x="39" y="97"/>
                      </a:moveTo>
                      <a:lnTo>
                        <a:pt x="148" y="112"/>
                      </a:lnTo>
                      <a:lnTo>
                        <a:pt x="256" y="170"/>
                      </a:lnTo>
                      <a:lnTo>
                        <a:pt x="362" y="228"/>
                      </a:lnTo>
                      <a:lnTo>
                        <a:pt x="425" y="285"/>
                      </a:lnTo>
                      <a:lnTo>
                        <a:pt x="452" y="288"/>
                      </a:lnTo>
                      <a:lnTo>
                        <a:pt x="528" y="288"/>
                      </a:lnTo>
                      <a:lnTo>
                        <a:pt x="576" y="316"/>
                      </a:lnTo>
                      <a:lnTo>
                        <a:pt x="594" y="361"/>
                      </a:lnTo>
                      <a:lnTo>
                        <a:pt x="642" y="367"/>
                      </a:lnTo>
                      <a:lnTo>
                        <a:pt x="697" y="379"/>
                      </a:lnTo>
                      <a:lnTo>
                        <a:pt x="754" y="404"/>
                      </a:lnTo>
                      <a:lnTo>
                        <a:pt x="835" y="452"/>
                      </a:lnTo>
                      <a:lnTo>
                        <a:pt x="938" y="513"/>
                      </a:lnTo>
                      <a:lnTo>
                        <a:pt x="980" y="528"/>
                      </a:lnTo>
                      <a:lnTo>
                        <a:pt x="1029" y="483"/>
                      </a:lnTo>
                      <a:lnTo>
                        <a:pt x="1098" y="413"/>
                      </a:lnTo>
                      <a:lnTo>
                        <a:pt x="1116" y="370"/>
                      </a:lnTo>
                      <a:lnTo>
                        <a:pt x="1137" y="328"/>
                      </a:lnTo>
                      <a:lnTo>
                        <a:pt x="1173" y="307"/>
                      </a:lnTo>
                      <a:lnTo>
                        <a:pt x="1203" y="288"/>
                      </a:lnTo>
                      <a:lnTo>
                        <a:pt x="1237" y="240"/>
                      </a:lnTo>
                      <a:lnTo>
                        <a:pt x="1282" y="182"/>
                      </a:lnTo>
                      <a:lnTo>
                        <a:pt x="1318" y="146"/>
                      </a:lnTo>
                      <a:lnTo>
                        <a:pt x="1345" y="91"/>
                      </a:lnTo>
                      <a:lnTo>
                        <a:pt x="1363" y="76"/>
                      </a:lnTo>
                      <a:lnTo>
                        <a:pt x="1409" y="55"/>
                      </a:lnTo>
                      <a:lnTo>
                        <a:pt x="1484" y="0"/>
                      </a:lnTo>
                      <a:lnTo>
                        <a:pt x="1493" y="58"/>
                      </a:lnTo>
                      <a:lnTo>
                        <a:pt x="1475" y="91"/>
                      </a:lnTo>
                      <a:lnTo>
                        <a:pt x="1475" y="109"/>
                      </a:lnTo>
                      <a:lnTo>
                        <a:pt x="1496" y="146"/>
                      </a:lnTo>
                      <a:lnTo>
                        <a:pt x="1463" y="182"/>
                      </a:lnTo>
                      <a:lnTo>
                        <a:pt x="1415" y="215"/>
                      </a:lnTo>
                      <a:lnTo>
                        <a:pt x="1378" y="261"/>
                      </a:lnTo>
                      <a:lnTo>
                        <a:pt x="1342" y="307"/>
                      </a:lnTo>
                      <a:lnTo>
                        <a:pt x="1288" y="373"/>
                      </a:lnTo>
                      <a:lnTo>
                        <a:pt x="1200" y="452"/>
                      </a:lnTo>
                      <a:lnTo>
                        <a:pt x="1137" y="513"/>
                      </a:lnTo>
                      <a:lnTo>
                        <a:pt x="1092" y="571"/>
                      </a:lnTo>
                      <a:lnTo>
                        <a:pt x="1029" y="640"/>
                      </a:lnTo>
                      <a:lnTo>
                        <a:pt x="974" y="695"/>
                      </a:lnTo>
                      <a:lnTo>
                        <a:pt x="941" y="698"/>
                      </a:lnTo>
                      <a:lnTo>
                        <a:pt x="905" y="659"/>
                      </a:lnTo>
                      <a:lnTo>
                        <a:pt x="845" y="613"/>
                      </a:lnTo>
                      <a:lnTo>
                        <a:pt x="814" y="610"/>
                      </a:lnTo>
                      <a:lnTo>
                        <a:pt x="748" y="546"/>
                      </a:lnTo>
                      <a:lnTo>
                        <a:pt x="679" y="498"/>
                      </a:lnTo>
                      <a:lnTo>
                        <a:pt x="636" y="473"/>
                      </a:lnTo>
                      <a:lnTo>
                        <a:pt x="543" y="437"/>
                      </a:lnTo>
                      <a:lnTo>
                        <a:pt x="531" y="398"/>
                      </a:lnTo>
                      <a:lnTo>
                        <a:pt x="498" y="364"/>
                      </a:lnTo>
                      <a:lnTo>
                        <a:pt x="468" y="355"/>
                      </a:lnTo>
                      <a:lnTo>
                        <a:pt x="443" y="349"/>
                      </a:lnTo>
                      <a:lnTo>
                        <a:pt x="401" y="358"/>
                      </a:lnTo>
                      <a:lnTo>
                        <a:pt x="347" y="379"/>
                      </a:lnTo>
                      <a:lnTo>
                        <a:pt x="311" y="340"/>
                      </a:lnTo>
                      <a:lnTo>
                        <a:pt x="277" y="310"/>
                      </a:lnTo>
                      <a:lnTo>
                        <a:pt x="241" y="288"/>
                      </a:lnTo>
                      <a:lnTo>
                        <a:pt x="154" y="258"/>
                      </a:lnTo>
                      <a:lnTo>
                        <a:pt x="94" y="234"/>
                      </a:lnTo>
                      <a:lnTo>
                        <a:pt x="51" y="234"/>
                      </a:lnTo>
                      <a:lnTo>
                        <a:pt x="0" y="234"/>
                      </a:lnTo>
                      <a:lnTo>
                        <a:pt x="0" y="209"/>
                      </a:lnTo>
                      <a:lnTo>
                        <a:pt x="36" y="176"/>
                      </a:lnTo>
                      <a:lnTo>
                        <a:pt x="21" y="143"/>
                      </a:lnTo>
                      <a:lnTo>
                        <a:pt x="39" y="121"/>
                      </a:lnTo>
                      <a:lnTo>
                        <a:pt x="39" y="97"/>
                      </a:lnTo>
                      <a:close/>
                    </a:path>
                  </a:pathLst>
                </a:custGeom>
                <a:solidFill>
                  <a:srgbClr val="D2CE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grpSp>
              <p:nvGrpSpPr>
                <p:cNvPr id="9250" name="Group 154">
                  <a:extLst>
                    <a:ext uri="{FF2B5EF4-FFF2-40B4-BE49-F238E27FC236}">
                      <a16:creationId xmlns:a16="http://schemas.microsoft.com/office/drawing/2014/main" xmlns="" id="{E7D69F75-D425-4953-A6C4-7A4C736901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8" y="1342"/>
                  <a:ext cx="1551" cy="1138"/>
                  <a:chOff x="1078" y="1342"/>
                  <a:chExt cx="1551" cy="1138"/>
                </a:xfrm>
              </p:grpSpPr>
              <p:sp>
                <p:nvSpPr>
                  <p:cNvPr id="9251" name="Freeform 155">
                    <a:extLst>
                      <a:ext uri="{FF2B5EF4-FFF2-40B4-BE49-F238E27FC236}">
                        <a16:creationId xmlns:a16="http://schemas.microsoft.com/office/drawing/2014/main" xmlns="" id="{9820D5B5-8258-4888-963E-E203406EA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8" y="1342"/>
                    <a:ext cx="933" cy="717"/>
                  </a:xfrm>
                  <a:custGeom>
                    <a:avLst/>
                    <a:gdLst>
                      <a:gd name="T0" fmla="*/ 494 w 933"/>
                      <a:gd name="T1" fmla="*/ 3 h 717"/>
                      <a:gd name="T2" fmla="*/ 639 w 933"/>
                      <a:gd name="T3" fmla="*/ 44 h 717"/>
                      <a:gd name="T4" fmla="*/ 803 w 933"/>
                      <a:gd name="T5" fmla="*/ 130 h 717"/>
                      <a:gd name="T6" fmla="*/ 928 w 933"/>
                      <a:gd name="T7" fmla="*/ 223 h 717"/>
                      <a:gd name="T8" fmla="*/ 930 w 933"/>
                      <a:gd name="T9" fmla="*/ 248 h 717"/>
                      <a:gd name="T10" fmla="*/ 895 w 933"/>
                      <a:gd name="T11" fmla="*/ 228 h 717"/>
                      <a:gd name="T12" fmla="*/ 779 w 933"/>
                      <a:gd name="T13" fmla="*/ 136 h 717"/>
                      <a:gd name="T14" fmla="*/ 655 w 933"/>
                      <a:gd name="T15" fmla="*/ 70 h 717"/>
                      <a:gd name="T16" fmla="*/ 534 w 933"/>
                      <a:gd name="T17" fmla="*/ 24 h 717"/>
                      <a:gd name="T18" fmla="*/ 441 w 933"/>
                      <a:gd name="T19" fmla="*/ 23 h 717"/>
                      <a:gd name="T20" fmla="*/ 377 w 933"/>
                      <a:gd name="T21" fmla="*/ 82 h 717"/>
                      <a:gd name="T22" fmla="*/ 281 w 933"/>
                      <a:gd name="T23" fmla="*/ 169 h 717"/>
                      <a:gd name="T24" fmla="*/ 227 w 933"/>
                      <a:gd name="T25" fmla="*/ 251 h 717"/>
                      <a:gd name="T26" fmla="*/ 141 w 933"/>
                      <a:gd name="T27" fmla="*/ 352 h 717"/>
                      <a:gd name="T28" fmla="*/ 47 w 933"/>
                      <a:gd name="T29" fmla="*/ 451 h 717"/>
                      <a:gd name="T30" fmla="*/ 26 w 933"/>
                      <a:gd name="T31" fmla="*/ 492 h 717"/>
                      <a:gd name="T32" fmla="*/ 70 w 933"/>
                      <a:gd name="T33" fmla="*/ 523 h 717"/>
                      <a:gd name="T34" fmla="*/ 73 w 933"/>
                      <a:gd name="T35" fmla="*/ 551 h 717"/>
                      <a:gd name="T36" fmla="*/ 53 w 933"/>
                      <a:gd name="T37" fmla="*/ 577 h 717"/>
                      <a:gd name="T38" fmla="*/ 63 w 933"/>
                      <a:gd name="T39" fmla="*/ 606 h 717"/>
                      <a:gd name="T40" fmla="*/ 39 w 933"/>
                      <a:gd name="T41" fmla="*/ 636 h 717"/>
                      <a:gd name="T42" fmla="*/ 81 w 933"/>
                      <a:gd name="T43" fmla="*/ 644 h 717"/>
                      <a:gd name="T44" fmla="*/ 171 w 933"/>
                      <a:gd name="T45" fmla="*/ 668 h 717"/>
                      <a:gd name="T46" fmla="*/ 251 w 933"/>
                      <a:gd name="T47" fmla="*/ 717 h 717"/>
                      <a:gd name="T48" fmla="*/ 102 w 933"/>
                      <a:gd name="T49" fmla="*/ 662 h 717"/>
                      <a:gd name="T50" fmla="*/ 32 w 933"/>
                      <a:gd name="T51" fmla="*/ 665 h 717"/>
                      <a:gd name="T52" fmla="*/ 8 w 933"/>
                      <a:gd name="T53" fmla="*/ 651 h 717"/>
                      <a:gd name="T54" fmla="*/ 30 w 933"/>
                      <a:gd name="T55" fmla="*/ 615 h 717"/>
                      <a:gd name="T56" fmla="*/ 38 w 933"/>
                      <a:gd name="T57" fmla="*/ 594 h 717"/>
                      <a:gd name="T58" fmla="*/ 24 w 933"/>
                      <a:gd name="T59" fmla="*/ 566 h 717"/>
                      <a:gd name="T60" fmla="*/ 42 w 933"/>
                      <a:gd name="T61" fmla="*/ 547 h 717"/>
                      <a:gd name="T62" fmla="*/ 48 w 933"/>
                      <a:gd name="T63" fmla="*/ 532 h 717"/>
                      <a:gd name="T64" fmla="*/ 17 w 933"/>
                      <a:gd name="T65" fmla="*/ 502 h 717"/>
                      <a:gd name="T66" fmla="*/ 3 w 933"/>
                      <a:gd name="T67" fmla="*/ 474 h 717"/>
                      <a:gd name="T68" fmla="*/ 61 w 933"/>
                      <a:gd name="T69" fmla="*/ 413 h 717"/>
                      <a:gd name="T70" fmla="*/ 133 w 933"/>
                      <a:gd name="T71" fmla="*/ 336 h 717"/>
                      <a:gd name="T72" fmla="*/ 163 w 933"/>
                      <a:gd name="T73" fmla="*/ 291 h 717"/>
                      <a:gd name="T74" fmla="*/ 227 w 933"/>
                      <a:gd name="T75" fmla="*/ 223 h 717"/>
                      <a:gd name="T76" fmla="*/ 271 w 933"/>
                      <a:gd name="T77" fmla="*/ 161 h 717"/>
                      <a:gd name="T78" fmla="*/ 350 w 933"/>
                      <a:gd name="T79" fmla="*/ 87 h 717"/>
                      <a:gd name="T80" fmla="*/ 415 w 933"/>
                      <a:gd name="T81" fmla="*/ 24 h 71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933"/>
                      <a:gd name="T124" fmla="*/ 0 h 717"/>
                      <a:gd name="T125" fmla="*/ 933 w 933"/>
                      <a:gd name="T126" fmla="*/ 717 h 71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933" h="717">
                        <a:moveTo>
                          <a:pt x="438" y="0"/>
                        </a:moveTo>
                        <a:lnTo>
                          <a:pt x="494" y="3"/>
                        </a:lnTo>
                        <a:lnTo>
                          <a:pt x="561" y="15"/>
                        </a:lnTo>
                        <a:lnTo>
                          <a:pt x="639" y="44"/>
                        </a:lnTo>
                        <a:lnTo>
                          <a:pt x="719" y="84"/>
                        </a:lnTo>
                        <a:lnTo>
                          <a:pt x="803" y="130"/>
                        </a:lnTo>
                        <a:lnTo>
                          <a:pt x="873" y="181"/>
                        </a:lnTo>
                        <a:lnTo>
                          <a:pt x="928" y="223"/>
                        </a:lnTo>
                        <a:lnTo>
                          <a:pt x="933" y="237"/>
                        </a:lnTo>
                        <a:lnTo>
                          <a:pt x="930" y="248"/>
                        </a:lnTo>
                        <a:lnTo>
                          <a:pt x="912" y="249"/>
                        </a:lnTo>
                        <a:lnTo>
                          <a:pt x="895" y="228"/>
                        </a:lnTo>
                        <a:lnTo>
                          <a:pt x="837" y="175"/>
                        </a:lnTo>
                        <a:lnTo>
                          <a:pt x="779" y="136"/>
                        </a:lnTo>
                        <a:lnTo>
                          <a:pt x="710" y="96"/>
                        </a:lnTo>
                        <a:lnTo>
                          <a:pt x="655" y="70"/>
                        </a:lnTo>
                        <a:lnTo>
                          <a:pt x="594" y="41"/>
                        </a:lnTo>
                        <a:lnTo>
                          <a:pt x="534" y="24"/>
                        </a:lnTo>
                        <a:lnTo>
                          <a:pt x="476" y="17"/>
                        </a:lnTo>
                        <a:lnTo>
                          <a:pt x="441" y="23"/>
                        </a:lnTo>
                        <a:lnTo>
                          <a:pt x="420" y="36"/>
                        </a:lnTo>
                        <a:lnTo>
                          <a:pt x="377" y="82"/>
                        </a:lnTo>
                        <a:lnTo>
                          <a:pt x="326" y="124"/>
                        </a:lnTo>
                        <a:lnTo>
                          <a:pt x="281" y="169"/>
                        </a:lnTo>
                        <a:lnTo>
                          <a:pt x="251" y="214"/>
                        </a:lnTo>
                        <a:lnTo>
                          <a:pt x="227" y="251"/>
                        </a:lnTo>
                        <a:lnTo>
                          <a:pt x="181" y="297"/>
                        </a:lnTo>
                        <a:lnTo>
                          <a:pt x="141" y="352"/>
                        </a:lnTo>
                        <a:lnTo>
                          <a:pt x="94" y="404"/>
                        </a:lnTo>
                        <a:lnTo>
                          <a:pt x="47" y="451"/>
                        </a:lnTo>
                        <a:lnTo>
                          <a:pt x="26" y="481"/>
                        </a:lnTo>
                        <a:lnTo>
                          <a:pt x="26" y="492"/>
                        </a:lnTo>
                        <a:lnTo>
                          <a:pt x="42" y="505"/>
                        </a:lnTo>
                        <a:lnTo>
                          <a:pt x="70" y="523"/>
                        </a:lnTo>
                        <a:lnTo>
                          <a:pt x="73" y="539"/>
                        </a:lnTo>
                        <a:lnTo>
                          <a:pt x="73" y="551"/>
                        </a:lnTo>
                        <a:lnTo>
                          <a:pt x="53" y="566"/>
                        </a:lnTo>
                        <a:lnTo>
                          <a:pt x="53" y="577"/>
                        </a:lnTo>
                        <a:lnTo>
                          <a:pt x="61" y="585"/>
                        </a:lnTo>
                        <a:lnTo>
                          <a:pt x="63" y="606"/>
                        </a:lnTo>
                        <a:lnTo>
                          <a:pt x="54" y="621"/>
                        </a:lnTo>
                        <a:lnTo>
                          <a:pt x="39" y="636"/>
                        </a:lnTo>
                        <a:lnTo>
                          <a:pt x="38" y="648"/>
                        </a:lnTo>
                        <a:lnTo>
                          <a:pt x="81" y="644"/>
                        </a:lnTo>
                        <a:lnTo>
                          <a:pt x="130" y="654"/>
                        </a:lnTo>
                        <a:lnTo>
                          <a:pt x="171" y="668"/>
                        </a:lnTo>
                        <a:lnTo>
                          <a:pt x="223" y="696"/>
                        </a:lnTo>
                        <a:lnTo>
                          <a:pt x="251" y="717"/>
                        </a:lnTo>
                        <a:lnTo>
                          <a:pt x="157" y="681"/>
                        </a:lnTo>
                        <a:lnTo>
                          <a:pt x="102" y="662"/>
                        </a:lnTo>
                        <a:lnTo>
                          <a:pt x="64" y="660"/>
                        </a:lnTo>
                        <a:lnTo>
                          <a:pt x="32" y="665"/>
                        </a:lnTo>
                        <a:lnTo>
                          <a:pt x="11" y="662"/>
                        </a:lnTo>
                        <a:lnTo>
                          <a:pt x="8" y="651"/>
                        </a:lnTo>
                        <a:lnTo>
                          <a:pt x="15" y="635"/>
                        </a:lnTo>
                        <a:lnTo>
                          <a:pt x="30" y="615"/>
                        </a:lnTo>
                        <a:lnTo>
                          <a:pt x="41" y="603"/>
                        </a:lnTo>
                        <a:lnTo>
                          <a:pt x="38" y="594"/>
                        </a:lnTo>
                        <a:lnTo>
                          <a:pt x="32" y="580"/>
                        </a:lnTo>
                        <a:lnTo>
                          <a:pt x="24" y="566"/>
                        </a:lnTo>
                        <a:lnTo>
                          <a:pt x="29" y="554"/>
                        </a:lnTo>
                        <a:lnTo>
                          <a:pt x="42" y="547"/>
                        </a:lnTo>
                        <a:lnTo>
                          <a:pt x="51" y="542"/>
                        </a:lnTo>
                        <a:lnTo>
                          <a:pt x="48" y="532"/>
                        </a:lnTo>
                        <a:lnTo>
                          <a:pt x="38" y="515"/>
                        </a:lnTo>
                        <a:lnTo>
                          <a:pt x="17" y="502"/>
                        </a:lnTo>
                        <a:lnTo>
                          <a:pt x="0" y="484"/>
                        </a:lnTo>
                        <a:lnTo>
                          <a:pt x="3" y="474"/>
                        </a:lnTo>
                        <a:lnTo>
                          <a:pt x="23" y="449"/>
                        </a:lnTo>
                        <a:lnTo>
                          <a:pt x="61" y="413"/>
                        </a:lnTo>
                        <a:lnTo>
                          <a:pt x="103" y="369"/>
                        </a:lnTo>
                        <a:lnTo>
                          <a:pt x="133" y="336"/>
                        </a:lnTo>
                        <a:lnTo>
                          <a:pt x="153" y="308"/>
                        </a:lnTo>
                        <a:lnTo>
                          <a:pt x="163" y="291"/>
                        </a:lnTo>
                        <a:lnTo>
                          <a:pt x="203" y="257"/>
                        </a:lnTo>
                        <a:lnTo>
                          <a:pt x="227" y="223"/>
                        </a:lnTo>
                        <a:lnTo>
                          <a:pt x="248" y="187"/>
                        </a:lnTo>
                        <a:lnTo>
                          <a:pt x="271" y="161"/>
                        </a:lnTo>
                        <a:lnTo>
                          <a:pt x="309" y="121"/>
                        </a:lnTo>
                        <a:lnTo>
                          <a:pt x="350" y="87"/>
                        </a:lnTo>
                        <a:lnTo>
                          <a:pt x="387" y="52"/>
                        </a:lnTo>
                        <a:lnTo>
                          <a:pt x="415" y="24"/>
                        </a:lnTo>
                        <a:lnTo>
                          <a:pt x="43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52" name="Freeform 156">
                    <a:extLst>
                      <a:ext uri="{FF2B5EF4-FFF2-40B4-BE49-F238E27FC236}">
                        <a16:creationId xmlns:a16="http://schemas.microsoft.com/office/drawing/2014/main" xmlns="" id="{6119A08C-806B-4E52-B6E0-729BAD69E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1" y="1414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53" name="Freeform 157">
                    <a:extLst>
                      <a:ext uri="{FF2B5EF4-FFF2-40B4-BE49-F238E27FC236}">
                        <a16:creationId xmlns:a16="http://schemas.microsoft.com/office/drawing/2014/main" xmlns="" id="{6E7C02D1-FDE8-45E8-A42E-3844944C5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1" y="1463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54" name="Freeform 158">
                    <a:extLst>
                      <a:ext uri="{FF2B5EF4-FFF2-40B4-BE49-F238E27FC236}">
                        <a16:creationId xmlns:a16="http://schemas.microsoft.com/office/drawing/2014/main" xmlns="" id="{C0B67C69-A99A-4F8B-BE3D-1689EB375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6" y="1520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55" name="Freeform 159">
                    <a:extLst>
                      <a:ext uri="{FF2B5EF4-FFF2-40B4-BE49-F238E27FC236}">
                        <a16:creationId xmlns:a16="http://schemas.microsoft.com/office/drawing/2014/main" xmlns="" id="{9F811C34-5C36-4D83-8581-E7F747FC3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4" y="1580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56" name="Freeform 160">
                    <a:extLst>
                      <a:ext uri="{FF2B5EF4-FFF2-40B4-BE49-F238E27FC236}">
                        <a16:creationId xmlns:a16="http://schemas.microsoft.com/office/drawing/2014/main" xmlns="" id="{2815D5A2-28FC-4D02-8911-8D0220920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3" y="1634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57" name="Freeform 161">
                    <a:extLst>
                      <a:ext uri="{FF2B5EF4-FFF2-40B4-BE49-F238E27FC236}">
                        <a16:creationId xmlns:a16="http://schemas.microsoft.com/office/drawing/2014/main" xmlns="" id="{2E074787-DE4C-4797-A8EC-8CB097E72A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2" y="1693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58" name="Freeform 162">
                    <a:extLst>
                      <a:ext uri="{FF2B5EF4-FFF2-40B4-BE49-F238E27FC236}">
                        <a16:creationId xmlns:a16="http://schemas.microsoft.com/office/drawing/2014/main" xmlns="" id="{E7A30FB7-36ED-45F1-9A81-1130CCB850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52" y="1766"/>
                    <a:ext cx="106" cy="60"/>
                  </a:xfrm>
                  <a:custGeom>
                    <a:avLst/>
                    <a:gdLst>
                      <a:gd name="T0" fmla="*/ 12 w 106"/>
                      <a:gd name="T1" fmla="*/ 2 h 60"/>
                      <a:gd name="T2" fmla="*/ 55 w 106"/>
                      <a:gd name="T3" fmla="*/ 11 h 60"/>
                      <a:gd name="T4" fmla="*/ 88 w 106"/>
                      <a:gd name="T5" fmla="*/ 32 h 60"/>
                      <a:gd name="T6" fmla="*/ 106 w 106"/>
                      <a:gd name="T7" fmla="*/ 48 h 60"/>
                      <a:gd name="T8" fmla="*/ 102 w 106"/>
                      <a:gd name="T9" fmla="*/ 60 h 60"/>
                      <a:gd name="T10" fmla="*/ 91 w 106"/>
                      <a:gd name="T11" fmla="*/ 56 h 60"/>
                      <a:gd name="T12" fmla="*/ 71 w 106"/>
                      <a:gd name="T13" fmla="*/ 34 h 60"/>
                      <a:gd name="T14" fmla="*/ 40 w 106"/>
                      <a:gd name="T15" fmla="*/ 21 h 60"/>
                      <a:gd name="T16" fmla="*/ 10 w 106"/>
                      <a:gd name="T17" fmla="*/ 16 h 60"/>
                      <a:gd name="T18" fmla="*/ 0 w 106"/>
                      <a:gd name="T19" fmla="*/ 12 h 60"/>
                      <a:gd name="T20" fmla="*/ 4 w 106"/>
                      <a:gd name="T21" fmla="*/ 0 h 60"/>
                      <a:gd name="T22" fmla="*/ 12 w 106"/>
                      <a:gd name="T23" fmla="*/ 2 h 6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6"/>
                      <a:gd name="T37" fmla="*/ 0 h 60"/>
                      <a:gd name="T38" fmla="*/ 106 w 106"/>
                      <a:gd name="T39" fmla="*/ 60 h 6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6" h="60">
                        <a:moveTo>
                          <a:pt x="12" y="2"/>
                        </a:moveTo>
                        <a:lnTo>
                          <a:pt x="55" y="11"/>
                        </a:lnTo>
                        <a:lnTo>
                          <a:pt x="88" y="32"/>
                        </a:lnTo>
                        <a:lnTo>
                          <a:pt x="106" y="48"/>
                        </a:lnTo>
                        <a:lnTo>
                          <a:pt x="102" y="60"/>
                        </a:lnTo>
                        <a:lnTo>
                          <a:pt x="91" y="56"/>
                        </a:lnTo>
                        <a:lnTo>
                          <a:pt x="71" y="34"/>
                        </a:lnTo>
                        <a:lnTo>
                          <a:pt x="40" y="21"/>
                        </a:lnTo>
                        <a:lnTo>
                          <a:pt x="10" y="16"/>
                        </a:lnTo>
                        <a:lnTo>
                          <a:pt x="0" y="12"/>
                        </a:lnTo>
                        <a:lnTo>
                          <a:pt x="4" y="0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59" name="Freeform 163">
                    <a:extLst>
                      <a:ext uri="{FF2B5EF4-FFF2-40B4-BE49-F238E27FC236}">
                        <a16:creationId xmlns:a16="http://schemas.microsoft.com/office/drawing/2014/main" xmlns="" id="{85E310B9-A983-4174-AF69-E981BFF0F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7" y="1742"/>
                    <a:ext cx="106" cy="60"/>
                  </a:xfrm>
                  <a:custGeom>
                    <a:avLst/>
                    <a:gdLst>
                      <a:gd name="T0" fmla="*/ 12 w 106"/>
                      <a:gd name="T1" fmla="*/ 2 h 60"/>
                      <a:gd name="T2" fmla="*/ 55 w 106"/>
                      <a:gd name="T3" fmla="*/ 11 h 60"/>
                      <a:gd name="T4" fmla="*/ 88 w 106"/>
                      <a:gd name="T5" fmla="*/ 32 h 60"/>
                      <a:gd name="T6" fmla="*/ 106 w 106"/>
                      <a:gd name="T7" fmla="*/ 48 h 60"/>
                      <a:gd name="T8" fmla="*/ 102 w 106"/>
                      <a:gd name="T9" fmla="*/ 60 h 60"/>
                      <a:gd name="T10" fmla="*/ 91 w 106"/>
                      <a:gd name="T11" fmla="*/ 56 h 60"/>
                      <a:gd name="T12" fmla="*/ 71 w 106"/>
                      <a:gd name="T13" fmla="*/ 34 h 60"/>
                      <a:gd name="T14" fmla="*/ 40 w 106"/>
                      <a:gd name="T15" fmla="*/ 21 h 60"/>
                      <a:gd name="T16" fmla="*/ 10 w 106"/>
                      <a:gd name="T17" fmla="*/ 16 h 60"/>
                      <a:gd name="T18" fmla="*/ 0 w 106"/>
                      <a:gd name="T19" fmla="*/ 12 h 60"/>
                      <a:gd name="T20" fmla="*/ 4 w 106"/>
                      <a:gd name="T21" fmla="*/ 0 h 60"/>
                      <a:gd name="T22" fmla="*/ 12 w 106"/>
                      <a:gd name="T23" fmla="*/ 2 h 6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6"/>
                      <a:gd name="T37" fmla="*/ 0 h 60"/>
                      <a:gd name="T38" fmla="*/ 106 w 106"/>
                      <a:gd name="T39" fmla="*/ 60 h 6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6" h="60">
                        <a:moveTo>
                          <a:pt x="12" y="2"/>
                        </a:moveTo>
                        <a:lnTo>
                          <a:pt x="55" y="11"/>
                        </a:lnTo>
                        <a:lnTo>
                          <a:pt x="88" y="32"/>
                        </a:lnTo>
                        <a:lnTo>
                          <a:pt x="106" y="48"/>
                        </a:lnTo>
                        <a:lnTo>
                          <a:pt x="102" y="60"/>
                        </a:lnTo>
                        <a:lnTo>
                          <a:pt x="91" y="56"/>
                        </a:lnTo>
                        <a:lnTo>
                          <a:pt x="71" y="34"/>
                        </a:lnTo>
                        <a:lnTo>
                          <a:pt x="40" y="21"/>
                        </a:lnTo>
                        <a:lnTo>
                          <a:pt x="10" y="16"/>
                        </a:lnTo>
                        <a:lnTo>
                          <a:pt x="0" y="12"/>
                        </a:lnTo>
                        <a:lnTo>
                          <a:pt x="4" y="0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0" name="Freeform 164">
                    <a:extLst>
                      <a:ext uri="{FF2B5EF4-FFF2-40B4-BE49-F238E27FC236}">
                        <a16:creationId xmlns:a16="http://schemas.microsoft.com/office/drawing/2014/main" xmlns="" id="{33408CCF-1561-4CC5-8944-6ED3FA9F58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4" y="1691"/>
                    <a:ext cx="106" cy="60"/>
                  </a:xfrm>
                  <a:custGeom>
                    <a:avLst/>
                    <a:gdLst>
                      <a:gd name="T0" fmla="*/ 12 w 106"/>
                      <a:gd name="T1" fmla="*/ 2 h 60"/>
                      <a:gd name="T2" fmla="*/ 55 w 106"/>
                      <a:gd name="T3" fmla="*/ 11 h 60"/>
                      <a:gd name="T4" fmla="*/ 88 w 106"/>
                      <a:gd name="T5" fmla="*/ 32 h 60"/>
                      <a:gd name="T6" fmla="*/ 106 w 106"/>
                      <a:gd name="T7" fmla="*/ 48 h 60"/>
                      <a:gd name="T8" fmla="*/ 102 w 106"/>
                      <a:gd name="T9" fmla="*/ 60 h 60"/>
                      <a:gd name="T10" fmla="*/ 91 w 106"/>
                      <a:gd name="T11" fmla="*/ 56 h 60"/>
                      <a:gd name="T12" fmla="*/ 71 w 106"/>
                      <a:gd name="T13" fmla="*/ 34 h 60"/>
                      <a:gd name="T14" fmla="*/ 40 w 106"/>
                      <a:gd name="T15" fmla="*/ 21 h 60"/>
                      <a:gd name="T16" fmla="*/ 10 w 106"/>
                      <a:gd name="T17" fmla="*/ 16 h 60"/>
                      <a:gd name="T18" fmla="*/ 0 w 106"/>
                      <a:gd name="T19" fmla="*/ 12 h 60"/>
                      <a:gd name="T20" fmla="*/ 4 w 106"/>
                      <a:gd name="T21" fmla="*/ 0 h 60"/>
                      <a:gd name="T22" fmla="*/ 12 w 106"/>
                      <a:gd name="T23" fmla="*/ 2 h 6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6"/>
                      <a:gd name="T37" fmla="*/ 0 h 60"/>
                      <a:gd name="T38" fmla="*/ 106 w 106"/>
                      <a:gd name="T39" fmla="*/ 60 h 6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6" h="60">
                        <a:moveTo>
                          <a:pt x="12" y="2"/>
                        </a:moveTo>
                        <a:lnTo>
                          <a:pt x="55" y="11"/>
                        </a:lnTo>
                        <a:lnTo>
                          <a:pt x="88" y="32"/>
                        </a:lnTo>
                        <a:lnTo>
                          <a:pt x="106" y="48"/>
                        </a:lnTo>
                        <a:lnTo>
                          <a:pt x="102" y="60"/>
                        </a:lnTo>
                        <a:lnTo>
                          <a:pt x="91" y="56"/>
                        </a:lnTo>
                        <a:lnTo>
                          <a:pt x="71" y="34"/>
                        </a:lnTo>
                        <a:lnTo>
                          <a:pt x="40" y="21"/>
                        </a:lnTo>
                        <a:lnTo>
                          <a:pt x="10" y="16"/>
                        </a:lnTo>
                        <a:lnTo>
                          <a:pt x="0" y="12"/>
                        </a:lnTo>
                        <a:lnTo>
                          <a:pt x="4" y="0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1" name="Freeform 165">
                    <a:extLst>
                      <a:ext uri="{FF2B5EF4-FFF2-40B4-BE49-F238E27FC236}">
                        <a16:creationId xmlns:a16="http://schemas.microsoft.com/office/drawing/2014/main" xmlns="" id="{1CF75776-936C-4B5E-9611-24474B8678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3" y="1622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2" name="Freeform 166">
                    <a:extLst>
                      <a:ext uri="{FF2B5EF4-FFF2-40B4-BE49-F238E27FC236}">
                        <a16:creationId xmlns:a16="http://schemas.microsoft.com/office/drawing/2014/main" xmlns="" id="{3CAB6B8F-BCB7-4274-ACB6-DCC212E146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2" y="1568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3" name="Freeform 167">
                    <a:extLst>
                      <a:ext uri="{FF2B5EF4-FFF2-40B4-BE49-F238E27FC236}">
                        <a16:creationId xmlns:a16="http://schemas.microsoft.com/office/drawing/2014/main" xmlns="" id="{11C2E457-82B5-46E1-B22E-8F04C31AFE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8" y="1511"/>
                    <a:ext cx="152" cy="76"/>
                  </a:xfrm>
                  <a:custGeom>
                    <a:avLst/>
                    <a:gdLst>
                      <a:gd name="T0" fmla="*/ 17 w 152"/>
                      <a:gd name="T1" fmla="*/ 2 h 76"/>
                      <a:gd name="T2" fmla="*/ 79 w 152"/>
                      <a:gd name="T3" fmla="*/ 13 h 76"/>
                      <a:gd name="T4" fmla="*/ 127 w 152"/>
                      <a:gd name="T5" fmla="*/ 40 h 76"/>
                      <a:gd name="T6" fmla="*/ 152 w 152"/>
                      <a:gd name="T7" fmla="*/ 60 h 76"/>
                      <a:gd name="T8" fmla="*/ 147 w 152"/>
                      <a:gd name="T9" fmla="*/ 76 h 76"/>
                      <a:gd name="T10" fmla="*/ 131 w 152"/>
                      <a:gd name="T11" fmla="*/ 70 h 76"/>
                      <a:gd name="T12" fmla="*/ 101 w 152"/>
                      <a:gd name="T13" fmla="*/ 44 h 76"/>
                      <a:gd name="T14" fmla="*/ 57 w 152"/>
                      <a:gd name="T15" fmla="*/ 27 h 76"/>
                      <a:gd name="T16" fmla="*/ 14 w 152"/>
                      <a:gd name="T17" fmla="*/ 20 h 76"/>
                      <a:gd name="T18" fmla="*/ 0 w 152"/>
                      <a:gd name="T19" fmla="*/ 16 h 76"/>
                      <a:gd name="T20" fmla="*/ 6 w 152"/>
                      <a:gd name="T21" fmla="*/ 0 h 76"/>
                      <a:gd name="T22" fmla="*/ 17 w 152"/>
                      <a:gd name="T23" fmla="*/ 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2"/>
                      <a:gd name="T37" fmla="*/ 0 h 76"/>
                      <a:gd name="T38" fmla="*/ 152 w 152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2" h="76">
                        <a:moveTo>
                          <a:pt x="17" y="2"/>
                        </a:moveTo>
                        <a:lnTo>
                          <a:pt x="79" y="13"/>
                        </a:lnTo>
                        <a:lnTo>
                          <a:pt x="127" y="40"/>
                        </a:lnTo>
                        <a:lnTo>
                          <a:pt x="152" y="60"/>
                        </a:lnTo>
                        <a:lnTo>
                          <a:pt x="147" y="76"/>
                        </a:lnTo>
                        <a:lnTo>
                          <a:pt x="131" y="70"/>
                        </a:lnTo>
                        <a:lnTo>
                          <a:pt x="101" y="44"/>
                        </a:lnTo>
                        <a:lnTo>
                          <a:pt x="57" y="27"/>
                        </a:lnTo>
                        <a:lnTo>
                          <a:pt x="14" y="20"/>
                        </a:ln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4" name="Freeform 168">
                    <a:extLst>
                      <a:ext uri="{FF2B5EF4-FFF2-40B4-BE49-F238E27FC236}">
                        <a16:creationId xmlns:a16="http://schemas.microsoft.com/office/drawing/2014/main" xmlns="" id="{AB0CC8B2-21C9-42F1-947E-BAD9B1F28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4" y="1794"/>
                    <a:ext cx="217" cy="109"/>
                  </a:xfrm>
                  <a:custGeom>
                    <a:avLst/>
                    <a:gdLst>
                      <a:gd name="T0" fmla="*/ 0 w 217"/>
                      <a:gd name="T1" fmla="*/ 93 h 109"/>
                      <a:gd name="T2" fmla="*/ 55 w 217"/>
                      <a:gd name="T3" fmla="*/ 18 h 109"/>
                      <a:gd name="T4" fmla="*/ 81 w 217"/>
                      <a:gd name="T5" fmla="*/ 0 h 109"/>
                      <a:gd name="T6" fmla="*/ 97 w 217"/>
                      <a:gd name="T7" fmla="*/ 2 h 109"/>
                      <a:gd name="T8" fmla="*/ 129 w 217"/>
                      <a:gd name="T9" fmla="*/ 16 h 109"/>
                      <a:gd name="T10" fmla="*/ 179 w 217"/>
                      <a:gd name="T11" fmla="*/ 41 h 109"/>
                      <a:gd name="T12" fmla="*/ 208 w 217"/>
                      <a:gd name="T13" fmla="*/ 62 h 109"/>
                      <a:gd name="T14" fmla="*/ 217 w 217"/>
                      <a:gd name="T15" fmla="*/ 74 h 109"/>
                      <a:gd name="T16" fmla="*/ 216 w 217"/>
                      <a:gd name="T17" fmla="*/ 94 h 109"/>
                      <a:gd name="T18" fmla="*/ 200 w 217"/>
                      <a:gd name="T19" fmla="*/ 109 h 109"/>
                      <a:gd name="T20" fmla="*/ 201 w 217"/>
                      <a:gd name="T21" fmla="*/ 90 h 109"/>
                      <a:gd name="T22" fmla="*/ 197 w 217"/>
                      <a:gd name="T23" fmla="*/ 71 h 109"/>
                      <a:gd name="T24" fmla="*/ 172 w 217"/>
                      <a:gd name="T25" fmla="*/ 54 h 109"/>
                      <a:gd name="T26" fmla="*/ 130 w 217"/>
                      <a:gd name="T27" fmla="*/ 31 h 109"/>
                      <a:gd name="T28" fmla="*/ 92 w 217"/>
                      <a:gd name="T29" fmla="*/ 15 h 109"/>
                      <a:gd name="T30" fmla="*/ 75 w 217"/>
                      <a:gd name="T31" fmla="*/ 19 h 109"/>
                      <a:gd name="T32" fmla="*/ 55 w 217"/>
                      <a:gd name="T33" fmla="*/ 39 h 109"/>
                      <a:gd name="T34" fmla="*/ 30 w 217"/>
                      <a:gd name="T35" fmla="*/ 74 h 109"/>
                      <a:gd name="T36" fmla="*/ 24 w 217"/>
                      <a:gd name="T37" fmla="*/ 90 h 109"/>
                      <a:gd name="T38" fmla="*/ 28 w 217"/>
                      <a:gd name="T39" fmla="*/ 104 h 109"/>
                      <a:gd name="T40" fmla="*/ 24 w 217"/>
                      <a:gd name="T41" fmla="*/ 109 h 109"/>
                      <a:gd name="T42" fmla="*/ 0 w 217"/>
                      <a:gd name="T43" fmla="*/ 107 h 109"/>
                      <a:gd name="T44" fmla="*/ 0 w 217"/>
                      <a:gd name="T45" fmla="*/ 93 h 10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17"/>
                      <a:gd name="T70" fmla="*/ 0 h 109"/>
                      <a:gd name="T71" fmla="*/ 217 w 217"/>
                      <a:gd name="T72" fmla="*/ 109 h 10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17" h="109">
                        <a:moveTo>
                          <a:pt x="0" y="93"/>
                        </a:moveTo>
                        <a:lnTo>
                          <a:pt x="55" y="18"/>
                        </a:lnTo>
                        <a:lnTo>
                          <a:pt x="81" y="0"/>
                        </a:lnTo>
                        <a:lnTo>
                          <a:pt x="97" y="2"/>
                        </a:lnTo>
                        <a:lnTo>
                          <a:pt x="129" y="16"/>
                        </a:lnTo>
                        <a:lnTo>
                          <a:pt x="179" y="41"/>
                        </a:lnTo>
                        <a:lnTo>
                          <a:pt x="208" y="62"/>
                        </a:lnTo>
                        <a:lnTo>
                          <a:pt x="217" y="74"/>
                        </a:lnTo>
                        <a:lnTo>
                          <a:pt x="216" y="94"/>
                        </a:lnTo>
                        <a:lnTo>
                          <a:pt x="200" y="109"/>
                        </a:lnTo>
                        <a:lnTo>
                          <a:pt x="201" y="90"/>
                        </a:lnTo>
                        <a:lnTo>
                          <a:pt x="197" y="71"/>
                        </a:lnTo>
                        <a:lnTo>
                          <a:pt x="172" y="54"/>
                        </a:lnTo>
                        <a:lnTo>
                          <a:pt x="130" y="31"/>
                        </a:lnTo>
                        <a:lnTo>
                          <a:pt x="92" y="15"/>
                        </a:lnTo>
                        <a:lnTo>
                          <a:pt x="75" y="19"/>
                        </a:lnTo>
                        <a:lnTo>
                          <a:pt x="55" y="39"/>
                        </a:lnTo>
                        <a:lnTo>
                          <a:pt x="30" y="74"/>
                        </a:lnTo>
                        <a:lnTo>
                          <a:pt x="24" y="90"/>
                        </a:lnTo>
                        <a:lnTo>
                          <a:pt x="28" y="104"/>
                        </a:lnTo>
                        <a:lnTo>
                          <a:pt x="24" y="109"/>
                        </a:lnTo>
                        <a:lnTo>
                          <a:pt x="0" y="107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5" name="Freeform 169">
                    <a:extLst>
                      <a:ext uri="{FF2B5EF4-FFF2-40B4-BE49-F238E27FC236}">
                        <a16:creationId xmlns:a16="http://schemas.microsoft.com/office/drawing/2014/main" xmlns="" id="{777D31E5-33BC-4C19-B376-EFD1364AEA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7" y="1865"/>
                    <a:ext cx="207" cy="107"/>
                  </a:xfrm>
                  <a:custGeom>
                    <a:avLst/>
                    <a:gdLst>
                      <a:gd name="T0" fmla="*/ 201 w 207"/>
                      <a:gd name="T1" fmla="*/ 0 h 107"/>
                      <a:gd name="T2" fmla="*/ 186 w 207"/>
                      <a:gd name="T3" fmla="*/ 34 h 107"/>
                      <a:gd name="T4" fmla="*/ 157 w 207"/>
                      <a:gd name="T5" fmla="*/ 65 h 107"/>
                      <a:gd name="T6" fmla="*/ 127 w 207"/>
                      <a:gd name="T7" fmla="*/ 89 h 107"/>
                      <a:gd name="T8" fmla="*/ 108 w 207"/>
                      <a:gd name="T9" fmla="*/ 88 h 107"/>
                      <a:gd name="T10" fmla="*/ 66 w 207"/>
                      <a:gd name="T11" fmla="*/ 58 h 107"/>
                      <a:gd name="T12" fmla="*/ 28 w 207"/>
                      <a:gd name="T13" fmla="*/ 34 h 107"/>
                      <a:gd name="T14" fmla="*/ 12 w 207"/>
                      <a:gd name="T15" fmla="*/ 19 h 107"/>
                      <a:gd name="T16" fmla="*/ 0 w 207"/>
                      <a:gd name="T17" fmla="*/ 27 h 107"/>
                      <a:gd name="T18" fmla="*/ 31 w 207"/>
                      <a:gd name="T19" fmla="*/ 50 h 107"/>
                      <a:gd name="T20" fmla="*/ 66 w 207"/>
                      <a:gd name="T21" fmla="*/ 71 h 107"/>
                      <a:gd name="T22" fmla="*/ 99 w 207"/>
                      <a:gd name="T23" fmla="*/ 97 h 107"/>
                      <a:gd name="T24" fmla="*/ 118 w 207"/>
                      <a:gd name="T25" fmla="*/ 107 h 107"/>
                      <a:gd name="T26" fmla="*/ 136 w 207"/>
                      <a:gd name="T27" fmla="*/ 107 h 107"/>
                      <a:gd name="T28" fmla="*/ 151 w 207"/>
                      <a:gd name="T29" fmla="*/ 84 h 107"/>
                      <a:gd name="T30" fmla="*/ 183 w 207"/>
                      <a:gd name="T31" fmla="*/ 55 h 107"/>
                      <a:gd name="T32" fmla="*/ 201 w 207"/>
                      <a:gd name="T33" fmla="*/ 42 h 107"/>
                      <a:gd name="T34" fmla="*/ 207 w 207"/>
                      <a:gd name="T35" fmla="*/ 17 h 107"/>
                      <a:gd name="T36" fmla="*/ 201 w 207"/>
                      <a:gd name="T37" fmla="*/ 0 h 10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07"/>
                      <a:gd name="T58" fmla="*/ 0 h 107"/>
                      <a:gd name="T59" fmla="*/ 207 w 207"/>
                      <a:gd name="T60" fmla="*/ 107 h 10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07" h="107">
                        <a:moveTo>
                          <a:pt x="201" y="0"/>
                        </a:moveTo>
                        <a:lnTo>
                          <a:pt x="186" y="34"/>
                        </a:lnTo>
                        <a:lnTo>
                          <a:pt x="157" y="65"/>
                        </a:lnTo>
                        <a:lnTo>
                          <a:pt x="127" y="89"/>
                        </a:lnTo>
                        <a:lnTo>
                          <a:pt x="108" y="88"/>
                        </a:lnTo>
                        <a:lnTo>
                          <a:pt x="66" y="58"/>
                        </a:lnTo>
                        <a:lnTo>
                          <a:pt x="28" y="34"/>
                        </a:lnTo>
                        <a:lnTo>
                          <a:pt x="12" y="19"/>
                        </a:lnTo>
                        <a:lnTo>
                          <a:pt x="0" y="27"/>
                        </a:lnTo>
                        <a:lnTo>
                          <a:pt x="31" y="50"/>
                        </a:lnTo>
                        <a:lnTo>
                          <a:pt x="66" y="71"/>
                        </a:lnTo>
                        <a:lnTo>
                          <a:pt x="99" y="97"/>
                        </a:lnTo>
                        <a:lnTo>
                          <a:pt x="118" y="107"/>
                        </a:lnTo>
                        <a:lnTo>
                          <a:pt x="136" y="107"/>
                        </a:lnTo>
                        <a:lnTo>
                          <a:pt x="151" y="84"/>
                        </a:lnTo>
                        <a:lnTo>
                          <a:pt x="183" y="55"/>
                        </a:lnTo>
                        <a:lnTo>
                          <a:pt x="201" y="42"/>
                        </a:lnTo>
                        <a:lnTo>
                          <a:pt x="207" y="17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6" name="Freeform 170">
                    <a:extLst>
                      <a:ext uri="{FF2B5EF4-FFF2-40B4-BE49-F238E27FC236}">
                        <a16:creationId xmlns:a16="http://schemas.microsoft.com/office/drawing/2014/main" xmlns="" id="{4703BACD-4099-4025-89EF-1A6D710A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9" y="1615"/>
                    <a:ext cx="359" cy="430"/>
                  </a:xfrm>
                  <a:custGeom>
                    <a:avLst/>
                    <a:gdLst>
                      <a:gd name="T0" fmla="*/ 320 w 359"/>
                      <a:gd name="T1" fmla="*/ 30 h 430"/>
                      <a:gd name="T2" fmla="*/ 342 w 359"/>
                      <a:gd name="T3" fmla="*/ 2 h 430"/>
                      <a:gd name="T4" fmla="*/ 357 w 359"/>
                      <a:gd name="T5" fmla="*/ 0 h 430"/>
                      <a:gd name="T6" fmla="*/ 359 w 359"/>
                      <a:gd name="T7" fmla="*/ 11 h 430"/>
                      <a:gd name="T8" fmla="*/ 347 w 359"/>
                      <a:gd name="T9" fmla="*/ 31 h 430"/>
                      <a:gd name="T10" fmla="*/ 311 w 359"/>
                      <a:gd name="T11" fmla="*/ 73 h 430"/>
                      <a:gd name="T12" fmla="*/ 280 w 359"/>
                      <a:gd name="T13" fmla="*/ 115 h 430"/>
                      <a:gd name="T14" fmla="*/ 240 w 359"/>
                      <a:gd name="T15" fmla="*/ 161 h 430"/>
                      <a:gd name="T16" fmla="*/ 196 w 359"/>
                      <a:gd name="T17" fmla="*/ 210 h 430"/>
                      <a:gd name="T18" fmla="*/ 169 w 359"/>
                      <a:gd name="T19" fmla="*/ 252 h 430"/>
                      <a:gd name="T20" fmla="*/ 138 w 359"/>
                      <a:gd name="T21" fmla="*/ 294 h 430"/>
                      <a:gd name="T22" fmla="*/ 95 w 359"/>
                      <a:gd name="T23" fmla="*/ 328 h 430"/>
                      <a:gd name="T24" fmla="*/ 59 w 359"/>
                      <a:gd name="T25" fmla="*/ 375 h 430"/>
                      <a:gd name="T26" fmla="*/ 25 w 359"/>
                      <a:gd name="T27" fmla="*/ 414 h 430"/>
                      <a:gd name="T28" fmla="*/ 9 w 359"/>
                      <a:gd name="T29" fmla="*/ 430 h 430"/>
                      <a:gd name="T30" fmla="*/ 0 w 359"/>
                      <a:gd name="T31" fmla="*/ 429 h 430"/>
                      <a:gd name="T32" fmla="*/ 0 w 359"/>
                      <a:gd name="T33" fmla="*/ 417 h 430"/>
                      <a:gd name="T34" fmla="*/ 21 w 359"/>
                      <a:gd name="T35" fmla="*/ 389 h 430"/>
                      <a:gd name="T36" fmla="*/ 64 w 359"/>
                      <a:gd name="T37" fmla="*/ 335 h 430"/>
                      <a:gd name="T38" fmla="*/ 92 w 359"/>
                      <a:gd name="T39" fmla="*/ 307 h 430"/>
                      <a:gd name="T40" fmla="*/ 127 w 359"/>
                      <a:gd name="T41" fmla="*/ 283 h 430"/>
                      <a:gd name="T42" fmla="*/ 156 w 359"/>
                      <a:gd name="T43" fmla="*/ 244 h 430"/>
                      <a:gd name="T44" fmla="*/ 190 w 359"/>
                      <a:gd name="T45" fmla="*/ 197 h 430"/>
                      <a:gd name="T46" fmla="*/ 224 w 359"/>
                      <a:gd name="T47" fmla="*/ 155 h 430"/>
                      <a:gd name="T48" fmla="*/ 259 w 359"/>
                      <a:gd name="T49" fmla="*/ 115 h 430"/>
                      <a:gd name="T50" fmla="*/ 289 w 359"/>
                      <a:gd name="T51" fmla="*/ 75 h 430"/>
                      <a:gd name="T52" fmla="*/ 311 w 359"/>
                      <a:gd name="T53" fmla="*/ 45 h 430"/>
                      <a:gd name="T54" fmla="*/ 320 w 359"/>
                      <a:gd name="T55" fmla="*/ 30 h 43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59"/>
                      <a:gd name="T85" fmla="*/ 0 h 430"/>
                      <a:gd name="T86" fmla="*/ 359 w 359"/>
                      <a:gd name="T87" fmla="*/ 430 h 43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59" h="430">
                        <a:moveTo>
                          <a:pt x="320" y="30"/>
                        </a:moveTo>
                        <a:lnTo>
                          <a:pt x="342" y="2"/>
                        </a:lnTo>
                        <a:lnTo>
                          <a:pt x="357" y="0"/>
                        </a:lnTo>
                        <a:lnTo>
                          <a:pt x="359" y="11"/>
                        </a:lnTo>
                        <a:lnTo>
                          <a:pt x="347" y="31"/>
                        </a:lnTo>
                        <a:lnTo>
                          <a:pt x="311" y="73"/>
                        </a:lnTo>
                        <a:lnTo>
                          <a:pt x="280" y="115"/>
                        </a:lnTo>
                        <a:lnTo>
                          <a:pt x="240" y="161"/>
                        </a:lnTo>
                        <a:lnTo>
                          <a:pt x="196" y="210"/>
                        </a:lnTo>
                        <a:lnTo>
                          <a:pt x="169" y="252"/>
                        </a:lnTo>
                        <a:lnTo>
                          <a:pt x="138" y="294"/>
                        </a:lnTo>
                        <a:lnTo>
                          <a:pt x="95" y="328"/>
                        </a:lnTo>
                        <a:lnTo>
                          <a:pt x="59" y="375"/>
                        </a:lnTo>
                        <a:lnTo>
                          <a:pt x="25" y="414"/>
                        </a:lnTo>
                        <a:lnTo>
                          <a:pt x="9" y="430"/>
                        </a:lnTo>
                        <a:lnTo>
                          <a:pt x="0" y="429"/>
                        </a:lnTo>
                        <a:lnTo>
                          <a:pt x="0" y="417"/>
                        </a:lnTo>
                        <a:lnTo>
                          <a:pt x="21" y="389"/>
                        </a:lnTo>
                        <a:lnTo>
                          <a:pt x="64" y="335"/>
                        </a:lnTo>
                        <a:lnTo>
                          <a:pt x="92" y="307"/>
                        </a:lnTo>
                        <a:lnTo>
                          <a:pt x="127" y="283"/>
                        </a:lnTo>
                        <a:lnTo>
                          <a:pt x="156" y="244"/>
                        </a:lnTo>
                        <a:lnTo>
                          <a:pt x="190" y="197"/>
                        </a:lnTo>
                        <a:lnTo>
                          <a:pt x="224" y="155"/>
                        </a:lnTo>
                        <a:lnTo>
                          <a:pt x="259" y="115"/>
                        </a:lnTo>
                        <a:lnTo>
                          <a:pt x="289" y="75"/>
                        </a:lnTo>
                        <a:lnTo>
                          <a:pt x="311" y="45"/>
                        </a:lnTo>
                        <a:lnTo>
                          <a:pt x="32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7" name="Freeform 171">
                    <a:extLst>
                      <a:ext uri="{FF2B5EF4-FFF2-40B4-BE49-F238E27FC236}">
                        <a16:creationId xmlns:a16="http://schemas.microsoft.com/office/drawing/2014/main" xmlns="" id="{532CD10F-0E1B-48AC-A901-E58AF339E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4" y="1863"/>
                    <a:ext cx="499" cy="277"/>
                  </a:xfrm>
                  <a:custGeom>
                    <a:avLst/>
                    <a:gdLst>
                      <a:gd name="T0" fmla="*/ 331 w 499"/>
                      <a:gd name="T1" fmla="*/ 185 h 277"/>
                      <a:gd name="T2" fmla="*/ 298 w 499"/>
                      <a:gd name="T3" fmla="*/ 151 h 277"/>
                      <a:gd name="T4" fmla="*/ 247 w 499"/>
                      <a:gd name="T5" fmla="*/ 116 h 277"/>
                      <a:gd name="T6" fmla="*/ 191 w 499"/>
                      <a:gd name="T7" fmla="*/ 83 h 277"/>
                      <a:gd name="T8" fmla="*/ 128 w 499"/>
                      <a:gd name="T9" fmla="*/ 49 h 277"/>
                      <a:gd name="T10" fmla="*/ 69 w 499"/>
                      <a:gd name="T11" fmla="*/ 19 h 277"/>
                      <a:gd name="T12" fmla="*/ 17 w 499"/>
                      <a:gd name="T13" fmla="*/ 0 h 277"/>
                      <a:gd name="T14" fmla="*/ 0 w 499"/>
                      <a:gd name="T15" fmla="*/ 2 h 277"/>
                      <a:gd name="T16" fmla="*/ 6 w 499"/>
                      <a:gd name="T17" fmla="*/ 22 h 277"/>
                      <a:gd name="T18" fmla="*/ 20 w 499"/>
                      <a:gd name="T19" fmla="*/ 27 h 277"/>
                      <a:gd name="T20" fmla="*/ 72 w 499"/>
                      <a:gd name="T21" fmla="*/ 39 h 277"/>
                      <a:gd name="T22" fmla="*/ 124 w 499"/>
                      <a:gd name="T23" fmla="*/ 67 h 277"/>
                      <a:gd name="T24" fmla="*/ 201 w 499"/>
                      <a:gd name="T25" fmla="*/ 105 h 277"/>
                      <a:gd name="T26" fmla="*/ 255 w 499"/>
                      <a:gd name="T27" fmla="*/ 136 h 277"/>
                      <a:gd name="T28" fmla="*/ 296 w 499"/>
                      <a:gd name="T29" fmla="*/ 169 h 277"/>
                      <a:gd name="T30" fmla="*/ 308 w 499"/>
                      <a:gd name="T31" fmla="*/ 188 h 277"/>
                      <a:gd name="T32" fmla="*/ 284 w 499"/>
                      <a:gd name="T33" fmla="*/ 195 h 277"/>
                      <a:gd name="T34" fmla="*/ 241 w 499"/>
                      <a:gd name="T35" fmla="*/ 161 h 277"/>
                      <a:gd name="T36" fmla="*/ 182 w 499"/>
                      <a:gd name="T37" fmla="*/ 120 h 277"/>
                      <a:gd name="T38" fmla="*/ 131 w 499"/>
                      <a:gd name="T39" fmla="*/ 92 h 277"/>
                      <a:gd name="T40" fmla="*/ 87 w 499"/>
                      <a:gd name="T41" fmla="*/ 73 h 277"/>
                      <a:gd name="T42" fmla="*/ 42 w 499"/>
                      <a:gd name="T43" fmla="*/ 64 h 277"/>
                      <a:gd name="T44" fmla="*/ 24 w 499"/>
                      <a:gd name="T45" fmla="*/ 62 h 277"/>
                      <a:gd name="T46" fmla="*/ 17 w 499"/>
                      <a:gd name="T47" fmla="*/ 73 h 277"/>
                      <a:gd name="T48" fmla="*/ 24 w 499"/>
                      <a:gd name="T49" fmla="*/ 86 h 277"/>
                      <a:gd name="T50" fmla="*/ 52 w 499"/>
                      <a:gd name="T51" fmla="*/ 83 h 277"/>
                      <a:gd name="T52" fmla="*/ 101 w 499"/>
                      <a:gd name="T53" fmla="*/ 95 h 277"/>
                      <a:gd name="T54" fmla="*/ 146 w 499"/>
                      <a:gd name="T55" fmla="*/ 114 h 277"/>
                      <a:gd name="T56" fmla="*/ 194 w 499"/>
                      <a:gd name="T57" fmla="*/ 142 h 277"/>
                      <a:gd name="T58" fmla="*/ 231 w 499"/>
                      <a:gd name="T59" fmla="*/ 169 h 277"/>
                      <a:gd name="T60" fmla="*/ 264 w 499"/>
                      <a:gd name="T61" fmla="*/ 198 h 277"/>
                      <a:gd name="T62" fmla="*/ 280 w 499"/>
                      <a:gd name="T63" fmla="*/ 212 h 277"/>
                      <a:gd name="T64" fmla="*/ 305 w 499"/>
                      <a:gd name="T65" fmla="*/ 206 h 277"/>
                      <a:gd name="T66" fmla="*/ 337 w 499"/>
                      <a:gd name="T67" fmla="*/ 200 h 277"/>
                      <a:gd name="T68" fmla="*/ 371 w 499"/>
                      <a:gd name="T69" fmla="*/ 195 h 277"/>
                      <a:gd name="T70" fmla="*/ 410 w 499"/>
                      <a:gd name="T71" fmla="*/ 198 h 277"/>
                      <a:gd name="T72" fmla="*/ 432 w 499"/>
                      <a:gd name="T73" fmla="*/ 207 h 277"/>
                      <a:gd name="T74" fmla="*/ 453 w 499"/>
                      <a:gd name="T75" fmla="*/ 222 h 277"/>
                      <a:gd name="T76" fmla="*/ 465 w 499"/>
                      <a:gd name="T77" fmla="*/ 240 h 277"/>
                      <a:gd name="T78" fmla="*/ 474 w 499"/>
                      <a:gd name="T79" fmla="*/ 259 h 277"/>
                      <a:gd name="T80" fmla="*/ 478 w 499"/>
                      <a:gd name="T81" fmla="*/ 274 h 277"/>
                      <a:gd name="T82" fmla="*/ 493 w 499"/>
                      <a:gd name="T83" fmla="*/ 277 h 277"/>
                      <a:gd name="T84" fmla="*/ 499 w 499"/>
                      <a:gd name="T85" fmla="*/ 269 h 277"/>
                      <a:gd name="T86" fmla="*/ 496 w 499"/>
                      <a:gd name="T87" fmla="*/ 252 h 277"/>
                      <a:gd name="T88" fmla="*/ 486 w 499"/>
                      <a:gd name="T89" fmla="*/ 229 h 277"/>
                      <a:gd name="T90" fmla="*/ 465 w 499"/>
                      <a:gd name="T91" fmla="*/ 207 h 277"/>
                      <a:gd name="T92" fmla="*/ 437 w 499"/>
                      <a:gd name="T93" fmla="*/ 188 h 277"/>
                      <a:gd name="T94" fmla="*/ 389 w 499"/>
                      <a:gd name="T95" fmla="*/ 178 h 277"/>
                      <a:gd name="T96" fmla="*/ 340 w 499"/>
                      <a:gd name="T97" fmla="*/ 182 h 277"/>
                      <a:gd name="T98" fmla="*/ 331 w 499"/>
                      <a:gd name="T99" fmla="*/ 185 h 27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99"/>
                      <a:gd name="T151" fmla="*/ 0 h 277"/>
                      <a:gd name="T152" fmla="*/ 499 w 499"/>
                      <a:gd name="T153" fmla="*/ 277 h 27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99" h="277">
                        <a:moveTo>
                          <a:pt x="331" y="185"/>
                        </a:moveTo>
                        <a:lnTo>
                          <a:pt x="298" y="151"/>
                        </a:lnTo>
                        <a:lnTo>
                          <a:pt x="247" y="116"/>
                        </a:lnTo>
                        <a:lnTo>
                          <a:pt x="191" y="83"/>
                        </a:lnTo>
                        <a:lnTo>
                          <a:pt x="128" y="49"/>
                        </a:lnTo>
                        <a:lnTo>
                          <a:pt x="69" y="19"/>
                        </a:lnTo>
                        <a:lnTo>
                          <a:pt x="17" y="0"/>
                        </a:lnTo>
                        <a:lnTo>
                          <a:pt x="0" y="2"/>
                        </a:lnTo>
                        <a:lnTo>
                          <a:pt x="6" y="22"/>
                        </a:lnTo>
                        <a:lnTo>
                          <a:pt x="20" y="27"/>
                        </a:lnTo>
                        <a:lnTo>
                          <a:pt x="72" y="39"/>
                        </a:lnTo>
                        <a:lnTo>
                          <a:pt x="124" y="67"/>
                        </a:lnTo>
                        <a:lnTo>
                          <a:pt x="201" y="105"/>
                        </a:lnTo>
                        <a:lnTo>
                          <a:pt x="255" y="136"/>
                        </a:lnTo>
                        <a:lnTo>
                          <a:pt x="296" y="169"/>
                        </a:lnTo>
                        <a:lnTo>
                          <a:pt x="308" y="188"/>
                        </a:lnTo>
                        <a:lnTo>
                          <a:pt x="284" y="195"/>
                        </a:lnTo>
                        <a:lnTo>
                          <a:pt x="241" y="161"/>
                        </a:lnTo>
                        <a:lnTo>
                          <a:pt x="182" y="120"/>
                        </a:lnTo>
                        <a:lnTo>
                          <a:pt x="131" y="92"/>
                        </a:lnTo>
                        <a:lnTo>
                          <a:pt x="87" y="73"/>
                        </a:lnTo>
                        <a:lnTo>
                          <a:pt x="42" y="64"/>
                        </a:lnTo>
                        <a:lnTo>
                          <a:pt x="24" y="62"/>
                        </a:lnTo>
                        <a:lnTo>
                          <a:pt x="17" y="73"/>
                        </a:lnTo>
                        <a:lnTo>
                          <a:pt x="24" y="86"/>
                        </a:lnTo>
                        <a:lnTo>
                          <a:pt x="52" y="83"/>
                        </a:lnTo>
                        <a:lnTo>
                          <a:pt x="101" y="95"/>
                        </a:lnTo>
                        <a:lnTo>
                          <a:pt x="146" y="114"/>
                        </a:lnTo>
                        <a:lnTo>
                          <a:pt x="194" y="142"/>
                        </a:lnTo>
                        <a:lnTo>
                          <a:pt x="231" y="169"/>
                        </a:lnTo>
                        <a:lnTo>
                          <a:pt x="264" y="198"/>
                        </a:lnTo>
                        <a:lnTo>
                          <a:pt x="280" y="212"/>
                        </a:lnTo>
                        <a:lnTo>
                          <a:pt x="305" y="206"/>
                        </a:lnTo>
                        <a:lnTo>
                          <a:pt x="337" y="200"/>
                        </a:lnTo>
                        <a:lnTo>
                          <a:pt x="371" y="195"/>
                        </a:lnTo>
                        <a:lnTo>
                          <a:pt x="410" y="198"/>
                        </a:lnTo>
                        <a:lnTo>
                          <a:pt x="432" y="207"/>
                        </a:lnTo>
                        <a:lnTo>
                          <a:pt x="453" y="222"/>
                        </a:lnTo>
                        <a:lnTo>
                          <a:pt x="465" y="240"/>
                        </a:lnTo>
                        <a:lnTo>
                          <a:pt x="474" y="259"/>
                        </a:lnTo>
                        <a:lnTo>
                          <a:pt x="478" y="274"/>
                        </a:lnTo>
                        <a:lnTo>
                          <a:pt x="493" y="277"/>
                        </a:lnTo>
                        <a:lnTo>
                          <a:pt x="499" y="269"/>
                        </a:lnTo>
                        <a:lnTo>
                          <a:pt x="496" y="252"/>
                        </a:lnTo>
                        <a:lnTo>
                          <a:pt x="486" y="229"/>
                        </a:lnTo>
                        <a:lnTo>
                          <a:pt x="465" y="207"/>
                        </a:lnTo>
                        <a:lnTo>
                          <a:pt x="437" y="188"/>
                        </a:lnTo>
                        <a:lnTo>
                          <a:pt x="389" y="178"/>
                        </a:lnTo>
                        <a:lnTo>
                          <a:pt x="340" y="182"/>
                        </a:lnTo>
                        <a:lnTo>
                          <a:pt x="331" y="1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8" name="Freeform 172">
                    <a:extLst>
                      <a:ext uri="{FF2B5EF4-FFF2-40B4-BE49-F238E27FC236}">
                        <a16:creationId xmlns:a16="http://schemas.microsoft.com/office/drawing/2014/main" xmlns="" id="{96AB800C-37AA-4EAB-8826-341AB45A3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8" y="1974"/>
                    <a:ext cx="410" cy="238"/>
                  </a:xfrm>
                  <a:custGeom>
                    <a:avLst/>
                    <a:gdLst>
                      <a:gd name="T0" fmla="*/ 32 w 410"/>
                      <a:gd name="T1" fmla="*/ 52 h 238"/>
                      <a:gd name="T2" fmla="*/ 71 w 410"/>
                      <a:gd name="T3" fmla="*/ 65 h 238"/>
                      <a:gd name="T4" fmla="*/ 108 w 410"/>
                      <a:gd name="T5" fmla="*/ 81 h 238"/>
                      <a:gd name="T6" fmla="*/ 150 w 410"/>
                      <a:gd name="T7" fmla="*/ 98 h 238"/>
                      <a:gd name="T8" fmla="*/ 148 w 410"/>
                      <a:gd name="T9" fmla="*/ 86 h 238"/>
                      <a:gd name="T10" fmla="*/ 120 w 410"/>
                      <a:gd name="T11" fmla="*/ 71 h 238"/>
                      <a:gd name="T12" fmla="*/ 76 w 410"/>
                      <a:gd name="T13" fmla="*/ 52 h 238"/>
                      <a:gd name="T14" fmla="*/ 44 w 410"/>
                      <a:gd name="T15" fmla="*/ 40 h 238"/>
                      <a:gd name="T16" fmla="*/ 13 w 410"/>
                      <a:gd name="T17" fmla="*/ 30 h 238"/>
                      <a:gd name="T18" fmla="*/ 0 w 410"/>
                      <a:gd name="T19" fmla="*/ 18 h 238"/>
                      <a:gd name="T20" fmla="*/ 1 w 410"/>
                      <a:gd name="T21" fmla="*/ 0 h 238"/>
                      <a:gd name="T22" fmla="*/ 22 w 410"/>
                      <a:gd name="T23" fmla="*/ 6 h 238"/>
                      <a:gd name="T24" fmla="*/ 47 w 410"/>
                      <a:gd name="T25" fmla="*/ 21 h 238"/>
                      <a:gd name="T26" fmla="*/ 111 w 410"/>
                      <a:gd name="T27" fmla="*/ 46 h 238"/>
                      <a:gd name="T28" fmla="*/ 151 w 410"/>
                      <a:gd name="T29" fmla="*/ 65 h 238"/>
                      <a:gd name="T30" fmla="*/ 185 w 410"/>
                      <a:gd name="T31" fmla="*/ 93 h 238"/>
                      <a:gd name="T32" fmla="*/ 205 w 410"/>
                      <a:gd name="T33" fmla="*/ 111 h 238"/>
                      <a:gd name="T34" fmla="*/ 205 w 410"/>
                      <a:gd name="T35" fmla="*/ 127 h 238"/>
                      <a:gd name="T36" fmla="*/ 190 w 410"/>
                      <a:gd name="T37" fmla="*/ 132 h 238"/>
                      <a:gd name="T38" fmla="*/ 205 w 410"/>
                      <a:gd name="T39" fmla="*/ 149 h 238"/>
                      <a:gd name="T40" fmla="*/ 212 w 410"/>
                      <a:gd name="T41" fmla="*/ 157 h 238"/>
                      <a:gd name="T42" fmla="*/ 236 w 410"/>
                      <a:gd name="T43" fmla="*/ 143 h 238"/>
                      <a:gd name="T44" fmla="*/ 271 w 410"/>
                      <a:gd name="T45" fmla="*/ 137 h 238"/>
                      <a:gd name="T46" fmla="*/ 297 w 410"/>
                      <a:gd name="T47" fmla="*/ 132 h 238"/>
                      <a:gd name="T48" fmla="*/ 326 w 410"/>
                      <a:gd name="T49" fmla="*/ 132 h 238"/>
                      <a:gd name="T50" fmla="*/ 349 w 410"/>
                      <a:gd name="T51" fmla="*/ 142 h 238"/>
                      <a:gd name="T52" fmla="*/ 370 w 410"/>
                      <a:gd name="T53" fmla="*/ 155 h 238"/>
                      <a:gd name="T54" fmla="*/ 386 w 410"/>
                      <a:gd name="T55" fmla="*/ 179 h 238"/>
                      <a:gd name="T56" fmla="*/ 404 w 410"/>
                      <a:gd name="T57" fmla="*/ 204 h 238"/>
                      <a:gd name="T58" fmla="*/ 410 w 410"/>
                      <a:gd name="T59" fmla="*/ 224 h 238"/>
                      <a:gd name="T60" fmla="*/ 401 w 410"/>
                      <a:gd name="T61" fmla="*/ 236 h 238"/>
                      <a:gd name="T62" fmla="*/ 388 w 410"/>
                      <a:gd name="T63" fmla="*/ 238 h 238"/>
                      <a:gd name="T64" fmla="*/ 379 w 410"/>
                      <a:gd name="T65" fmla="*/ 217 h 238"/>
                      <a:gd name="T66" fmla="*/ 375 w 410"/>
                      <a:gd name="T67" fmla="*/ 186 h 238"/>
                      <a:gd name="T68" fmla="*/ 354 w 410"/>
                      <a:gd name="T69" fmla="*/ 165 h 238"/>
                      <a:gd name="T70" fmla="*/ 326 w 410"/>
                      <a:gd name="T71" fmla="*/ 146 h 238"/>
                      <a:gd name="T72" fmla="*/ 299 w 410"/>
                      <a:gd name="T73" fmla="*/ 145 h 238"/>
                      <a:gd name="T74" fmla="*/ 252 w 410"/>
                      <a:gd name="T75" fmla="*/ 151 h 238"/>
                      <a:gd name="T76" fmla="*/ 230 w 410"/>
                      <a:gd name="T77" fmla="*/ 165 h 238"/>
                      <a:gd name="T78" fmla="*/ 211 w 410"/>
                      <a:gd name="T79" fmla="*/ 176 h 238"/>
                      <a:gd name="T80" fmla="*/ 196 w 410"/>
                      <a:gd name="T81" fmla="*/ 177 h 238"/>
                      <a:gd name="T82" fmla="*/ 177 w 410"/>
                      <a:gd name="T83" fmla="*/ 155 h 238"/>
                      <a:gd name="T84" fmla="*/ 165 w 410"/>
                      <a:gd name="T85" fmla="*/ 142 h 238"/>
                      <a:gd name="T86" fmla="*/ 147 w 410"/>
                      <a:gd name="T87" fmla="*/ 118 h 238"/>
                      <a:gd name="T88" fmla="*/ 119 w 410"/>
                      <a:gd name="T89" fmla="*/ 102 h 238"/>
                      <a:gd name="T90" fmla="*/ 93 w 410"/>
                      <a:gd name="T91" fmla="*/ 87 h 238"/>
                      <a:gd name="T92" fmla="*/ 67 w 410"/>
                      <a:gd name="T93" fmla="*/ 73 h 238"/>
                      <a:gd name="T94" fmla="*/ 40 w 410"/>
                      <a:gd name="T95" fmla="*/ 64 h 238"/>
                      <a:gd name="T96" fmla="*/ 32 w 410"/>
                      <a:gd name="T97" fmla="*/ 52 h 23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10"/>
                      <a:gd name="T148" fmla="*/ 0 h 238"/>
                      <a:gd name="T149" fmla="*/ 410 w 410"/>
                      <a:gd name="T150" fmla="*/ 238 h 23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10" h="238">
                        <a:moveTo>
                          <a:pt x="32" y="52"/>
                        </a:moveTo>
                        <a:lnTo>
                          <a:pt x="71" y="65"/>
                        </a:lnTo>
                        <a:lnTo>
                          <a:pt x="108" y="81"/>
                        </a:lnTo>
                        <a:lnTo>
                          <a:pt x="150" y="98"/>
                        </a:lnTo>
                        <a:lnTo>
                          <a:pt x="148" y="86"/>
                        </a:lnTo>
                        <a:lnTo>
                          <a:pt x="120" y="71"/>
                        </a:lnTo>
                        <a:lnTo>
                          <a:pt x="76" y="52"/>
                        </a:lnTo>
                        <a:lnTo>
                          <a:pt x="44" y="40"/>
                        </a:lnTo>
                        <a:lnTo>
                          <a:pt x="13" y="30"/>
                        </a:lnTo>
                        <a:lnTo>
                          <a:pt x="0" y="18"/>
                        </a:lnTo>
                        <a:lnTo>
                          <a:pt x="1" y="0"/>
                        </a:lnTo>
                        <a:lnTo>
                          <a:pt x="22" y="6"/>
                        </a:lnTo>
                        <a:lnTo>
                          <a:pt x="47" y="21"/>
                        </a:lnTo>
                        <a:lnTo>
                          <a:pt x="111" y="46"/>
                        </a:lnTo>
                        <a:lnTo>
                          <a:pt x="151" y="65"/>
                        </a:lnTo>
                        <a:lnTo>
                          <a:pt x="185" y="93"/>
                        </a:lnTo>
                        <a:lnTo>
                          <a:pt x="205" y="111"/>
                        </a:lnTo>
                        <a:lnTo>
                          <a:pt x="205" y="127"/>
                        </a:lnTo>
                        <a:lnTo>
                          <a:pt x="190" y="132"/>
                        </a:lnTo>
                        <a:lnTo>
                          <a:pt x="205" y="149"/>
                        </a:lnTo>
                        <a:lnTo>
                          <a:pt x="212" y="157"/>
                        </a:lnTo>
                        <a:lnTo>
                          <a:pt x="236" y="143"/>
                        </a:lnTo>
                        <a:lnTo>
                          <a:pt x="271" y="137"/>
                        </a:lnTo>
                        <a:lnTo>
                          <a:pt x="297" y="132"/>
                        </a:lnTo>
                        <a:lnTo>
                          <a:pt x="326" y="132"/>
                        </a:lnTo>
                        <a:lnTo>
                          <a:pt x="349" y="142"/>
                        </a:lnTo>
                        <a:lnTo>
                          <a:pt x="370" y="155"/>
                        </a:lnTo>
                        <a:lnTo>
                          <a:pt x="386" y="179"/>
                        </a:lnTo>
                        <a:lnTo>
                          <a:pt x="404" y="204"/>
                        </a:lnTo>
                        <a:lnTo>
                          <a:pt x="410" y="224"/>
                        </a:lnTo>
                        <a:lnTo>
                          <a:pt x="401" y="236"/>
                        </a:lnTo>
                        <a:lnTo>
                          <a:pt x="388" y="238"/>
                        </a:lnTo>
                        <a:lnTo>
                          <a:pt x="379" y="217"/>
                        </a:lnTo>
                        <a:lnTo>
                          <a:pt x="375" y="186"/>
                        </a:lnTo>
                        <a:lnTo>
                          <a:pt x="354" y="165"/>
                        </a:lnTo>
                        <a:lnTo>
                          <a:pt x="326" y="146"/>
                        </a:lnTo>
                        <a:lnTo>
                          <a:pt x="299" y="145"/>
                        </a:lnTo>
                        <a:lnTo>
                          <a:pt x="252" y="151"/>
                        </a:lnTo>
                        <a:lnTo>
                          <a:pt x="230" y="165"/>
                        </a:lnTo>
                        <a:lnTo>
                          <a:pt x="211" y="176"/>
                        </a:lnTo>
                        <a:lnTo>
                          <a:pt x="196" y="177"/>
                        </a:lnTo>
                        <a:lnTo>
                          <a:pt x="177" y="155"/>
                        </a:lnTo>
                        <a:lnTo>
                          <a:pt x="165" y="142"/>
                        </a:lnTo>
                        <a:lnTo>
                          <a:pt x="147" y="118"/>
                        </a:lnTo>
                        <a:lnTo>
                          <a:pt x="119" y="102"/>
                        </a:lnTo>
                        <a:lnTo>
                          <a:pt x="93" y="87"/>
                        </a:lnTo>
                        <a:lnTo>
                          <a:pt x="67" y="73"/>
                        </a:lnTo>
                        <a:lnTo>
                          <a:pt x="40" y="64"/>
                        </a:lnTo>
                        <a:lnTo>
                          <a:pt x="32" y="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69" name="Freeform 173">
                    <a:extLst>
                      <a:ext uri="{FF2B5EF4-FFF2-40B4-BE49-F238E27FC236}">
                        <a16:creationId xmlns:a16="http://schemas.microsoft.com/office/drawing/2014/main" xmlns="" id="{6A8D02E5-3812-4E66-81AC-9F58DFF16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0" y="2111"/>
                    <a:ext cx="377" cy="194"/>
                  </a:xfrm>
                  <a:custGeom>
                    <a:avLst/>
                    <a:gdLst>
                      <a:gd name="T0" fmla="*/ 11 w 377"/>
                      <a:gd name="T1" fmla="*/ 0 h 194"/>
                      <a:gd name="T2" fmla="*/ 85 w 377"/>
                      <a:gd name="T3" fmla="*/ 23 h 194"/>
                      <a:gd name="T4" fmla="*/ 158 w 377"/>
                      <a:gd name="T5" fmla="*/ 57 h 194"/>
                      <a:gd name="T6" fmla="*/ 233 w 377"/>
                      <a:gd name="T7" fmla="*/ 97 h 194"/>
                      <a:gd name="T8" fmla="*/ 302 w 377"/>
                      <a:gd name="T9" fmla="*/ 135 h 194"/>
                      <a:gd name="T10" fmla="*/ 368 w 377"/>
                      <a:gd name="T11" fmla="*/ 170 h 194"/>
                      <a:gd name="T12" fmla="*/ 377 w 377"/>
                      <a:gd name="T13" fmla="*/ 183 h 194"/>
                      <a:gd name="T14" fmla="*/ 365 w 377"/>
                      <a:gd name="T15" fmla="*/ 194 h 194"/>
                      <a:gd name="T16" fmla="*/ 342 w 377"/>
                      <a:gd name="T17" fmla="*/ 194 h 194"/>
                      <a:gd name="T18" fmla="*/ 328 w 377"/>
                      <a:gd name="T19" fmla="*/ 179 h 194"/>
                      <a:gd name="T20" fmla="*/ 284 w 377"/>
                      <a:gd name="T21" fmla="*/ 145 h 194"/>
                      <a:gd name="T22" fmla="*/ 215 w 377"/>
                      <a:gd name="T23" fmla="*/ 107 h 194"/>
                      <a:gd name="T24" fmla="*/ 149 w 377"/>
                      <a:gd name="T25" fmla="*/ 69 h 194"/>
                      <a:gd name="T26" fmla="*/ 82 w 377"/>
                      <a:gd name="T27" fmla="*/ 41 h 194"/>
                      <a:gd name="T28" fmla="*/ 30 w 377"/>
                      <a:gd name="T29" fmla="*/ 25 h 194"/>
                      <a:gd name="T30" fmla="*/ 0 w 377"/>
                      <a:gd name="T31" fmla="*/ 23 h 194"/>
                      <a:gd name="T32" fmla="*/ 11 w 377"/>
                      <a:gd name="T33" fmla="*/ 0 h 19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7"/>
                      <a:gd name="T52" fmla="*/ 0 h 194"/>
                      <a:gd name="T53" fmla="*/ 377 w 377"/>
                      <a:gd name="T54" fmla="*/ 194 h 19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7" h="194">
                        <a:moveTo>
                          <a:pt x="11" y="0"/>
                        </a:moveTo>
                        <a:lnTo>
                          <a:pt x="85" y="23"/>
                        </a:lnTo>
                        <a:lnTo>
                          <a:pt x="158" y="57"/>
                        </a:lnTo>
                        <a:lnTo>
                          <a:pt x="233" y="97"/>
                        </a:lnTo>
                        <a:lnTo>
                          <a:pt x="302" y="135"/>
                        </a:lnTo>
                        <a:lnTo>
                          <a:pt x="368" y="170"/>
                        </a:lnTo>
                        <a:lnTo>
                          <a:pt x="377" y="183"/>
                        </a:lnTo>
                        <a:lnTo>
                          <a:pt x="365" y="194"/>
                        </a:lnTo>
                        <a:lnTo>
                          <a:pt x="342" y="194"/>
                        </a:lnTo>
                        <a:lnTo>
                          <a:pt x="328" y="179"/>
                        </a:lnTo>
                        <a:lnTo>
                          <a:pt x="284" y="145"/>
                        </a:lnTo>
                        <a:lnTo>
                          <a:pt x="215" y="107"/>
                        </a:lnTo>
                        <a:lnTo>
                          <a:pt x="149" y="69"/>
                        </a:lnTo>
                        <a:lnTo>
                          <a:pt x="82" y="41"/>
                        </a:lnTo>
                        <a:lnTo>
                          <a:pt x="30" y="25"/>
                        </a:lnTo>
                        <a:lnTo>
                          <a:pt x="0" y="2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0" name="Freeform 174">
                    <a:extLst>
                      <a:ext uri="{FF2B5EF4-FFF2-40B4-BE49-F238E27FC236}">
                        <a16:creationId xmlns:a16="http://schemas.microsoft.com/office/drawing/2014/main" xmlns="" id="{1A71279D-7C2E-4580-93CD-7F21516C6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5" y="2159"/>
                    <a:ext cx="346" cy="191"/>
                  </a:xfrm>
                  <a:custGeom>
                    <a:avLst/>
                    <a:gdLst>
                      <a:gd name="T0" fmla="*/ 17 w 346"/>
                      <a:gd name="T1" fmla="*/ 0 h 191"/>
                      <a:gd name="T2" fmla="*/ 97 w 346"/>
                      <a:gd name="T3" fmla="*/ 25 h 191"/>
                      <a:gd name="T4" fmla="*/ 193 w 346"/>
                      <a:gd name="T5" fmla="*/ 64 h 191"/>
                      <a:gd name="T6" fmla="*/ 249 w 346"/>
                      <a:gd name="T7" fmla="*/ 95 h 191"/>
                      <a:gd name="T8" fmla="*/ 291 w 346"/>
                      <a:gd name="T9" fmla="*/ 125 h 191"/>
                      <a:gd name="T10" fmla="*/ 337 w 346"/>
                      <a:gd name="T11" fmla="*/ 166 h 191"/>
                      <a:gd name="T12" fmla="*/ 346 w 346"/>
                      <a:gd name="T13" fmla="*/ 180 h 191"/>
                      <a:gd name="T14" fmla="*/ 335 w 346"/>
                      <a:gd name="T15" fmla="*/ 191 h 191"/>
                      <a:gd name="T16" fmla="*/ 316 w 346"/>
                      <a:gd name="T17" fmla="*/ 183 h 191"/>
                      <a:gd name="T18" fmla="*/ 294 w 346"/>
                      <a:gd name="T19" fmla="*/ 153 h 191"/>
                      <a:gd name="T20" fmla="*/ 258 w 346"/>
                      <a:gd name="T21" fmla="*/ 122 h 191"/>
                      <a:gd name="T22" fmla="*/ 220 w 346"/>
                      <a:gd name="T23" fmla="*/ 97 h 191"/>
                      <a:gd name="T24" fmla="*/ 169 w 346"/>
                      <a:gd name="T25" fmla="*/ 70 h 191"/>
                      <a:gd name="T26" fmla="*/ 125 w 346"/>
                      <a:gd name="T27" fmla="*/ 53 h 191"/>
                      <a:gd name="T28" fmla="*/ 68 w 346"/>
                      <a:gd name="T29" fmla="*/ 32 h 191"/>
                      <a:gd name="T30" fmla="*/ 15 w 346"/>
                      <a:gd name="T31" fmla="*/ 19 h 191"/>
                      <a:gd name="T32" fmla="*/ 0 w 346"/>
                      <a:gd name="T33" fmla="*/ 14 h 191"/>
                      <a:gd name="T34" fmla="*/ 17 w 346"/>
                      <a:gd name="T35" fmla="*/ 0 h 19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46"/>
                      <a:gd name="T55" fmla="*/ 0 h 191"/>
                      <a:gd name="T56" fmla="*/ 346 w 346"/>
                      <a:gd name="T57" fmla="*/ 191 h 19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46" h="191">
                        <a:moveTo>
                          <a:pt x="17" y="0"/>
                        </a:moveTo>
                        <a:lnTo>
                          <a:pt x="97" y="25"/>
                        </a:lnTo>
                        <a:lnTo>
                          <a:pt x="193" y="64"/>
                        </a:lnTo>
                        <a:lnTo>
                          <a:pt x="249" y="95"/>
                        </a:lnTo>
                        <a:lnTo>
                          <a:pt x="291" y="125"/>
                        </a:lnTo>
                        <a:lnTo>
                          <a:pt x="337" y="166"/>
                        </a:lnTo>
                        <a:lnTo>
                          <a:pt x="346" y="180"/>
                        </a:lnTo>
                        <a:lnTo>
                          <a:pt x="335" y="191"/>
                        </a:lnTo>
                        <a:lnTo>
                          <a:pt x="316" y="183"/>
                        </a:lnTo>
                        <a:lnTo>
                          <a:pt x="294" y="153"/>
                        </a:lnTo>
                        <a:lnTo>
                          <a:pt x="258" y="122"/>
                        </a:lnTo>
                        <a:lnTo>
                          <a:pt x="220" y="97"/>
                        </a:lnTo>
                        <a:lnTo>
                          <a:pt x="169" y="70"/>
                        </a:lnTo>
                        <a:lnTo>
                          <a:pt x="125" y="53"/>
                        </a:lnTo>
                        <a:lnTo>
                          <a:pt x="68" y="32"/>
                        </a:lnTo>
                        <a:lnTo>
                          <a:pt x="15" y="19"/>
                        </a:lnTo>
                        <a:lnTo>
                          <a:pt x="0" y="14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1" name="Freeform 175">
                    <a:extLst>
                      <a:ext uri="{FF2B5EF4-FFF2-40B4-BE49-F238E27FC236}">
                        <a16:creationId xmlns:a16="http://schemas.microsoft.com/office/drawing/2014/main" xmlns="" id="{21F712E9-E91B-4678-AEA2-9E3F88650F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3" y="2279"/>
                    <a:ext cx="160" cy="122"/>
                  </a:xfrm>
                  <a:custGeom>
                    <a:avLst/>
                    <a:gdLst>
                      <a:gd name="T0" fmla="*/ 12 w 160"/>
                      <a:gd name="T1" fmla="*/ 0 h 122"/>
                      <a:gd name="T2" fmla="*/ 65 w 160"/>
                      <a:gd name="T3" fmla="*/ 39 h 122"/>
                      <a:gd name="T4" fmla="*/ 111 w 160"/>
                      <a:gd name="T5" fmla="*/ 68 h 122"/>
                      <a:gd name="T6" fmla="*/ 139 w 160"/>
                      <a:gd name="T7" fmla="*/ 87 h 122"/>
                      <a:gd name="T8" fmla="*/ 160 w 160"/>
                      <a:gd name="T9" fmla="*/ 101 h 122"/>
                      <a:gd name="T10" fmla="*/ 154 w 160"/>
                      <a:gd name="T11" fmla="*/ 117 h 122"/>
                      <a:gd name="T12" fmla="*/ 145 w 160"/>
                      <a:gd name="T13" fmla="*/ 122 h 122"/>
                      <a:gd name="T14" fmla="*/ 120 w 160"/>
                      <a:gd name="T15" fmla="*/ 94 h 122"/>
                      <a:gd name="T16" fmla="*/ 78 w 160"/>
                      <a:gd name="T17" fmla="*/ 67 h 122"/>
                      <a:gd name="T18" fmla="*/ 37 w 160"/>
                      <a:gd name="T19" fmla="*/ 45 h 122"/>
                      <a:gd name="T20" fmla="*/ 6 w 160"/>
                      <a:gd name="T21" fmla="*/ 20 h 122"/>
                      <a:gd name="T22" fmla="*/ 0 w 160"/>
                      <a:gd name="T23" fmla="*/ 0 h 122"/>
                      <a:gd name="T24" fmla="*/ 12 w 160"/>
                      <a:gd name="T25" fmla="*/ 0 h 12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0"/>
                      <a:gd name="T40" fmla="*/ 0 h 122"/>
                      <a:gd name="T41" fmla="*/ 160 w 160"/>
                      <a:gd name="T42" fmla="*/ 122 h 12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0" h="122">
                        <a:moveTo>
                          <a:pt x="12" y="0"/>
                        </a:moveTo>
                        <a:lnTo>
                          <a:pt x="65" y="39"/>
                        </a:lnTo>
                        <a:lnTo>
                          <a:pt x="111" y="68"/>
                        </a:lnTo>
                        <a:lnTo>
                          <a:pt x="139" y="87"/>
                        </a:lnTo>
                        <a:lnTo>
                          <a:pt x="160" y="101"/>
                        </a:lnTo>
                        <a:lnTo>
                          <a:pt x="154" y="117"/>
                        </a:lnTo>
                        <a:lnTo>
                          <a:pt x="145" y="122"/>
                        </a:lnTo>
                        <a:lnTo>
                          <a:pt x="120" y="94"/>
                        </a:lnTo>
                        <a:lnTo>
                          <a:pt x="78" y="67"/>
                        </a:lnTo>
                        <a:lnTo>
                          <a:pt x="37" y="45"/>
                        </a:lnTo>
                        <a:lnTo>
                          <a:pt x="6" y="20"/>
                        </a:lnTo>
                        <a:lnTo>
                          <a:pt x="0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2" name="Freeform 176">
                    <a:extLst>
                      <a:ext uri="{FF2B5EF4-FFF2-40B4-BE49-F238E27FC236}">
                        <a16:creationId xmlns:a16="http://schemas.microsoft.com/office/drawing/2014/main" xmlns="" id="{8F38397C-EF4E-47EC-B61A-B6375983F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2" y="2202"/>
                    <a:ext cx="600" cy="278"/>
                  </a:xfrm>
                  <a:custGeom>
                    <a:avLst/>
                    <a:gdLst>
                      <a:gd name="T0" fmla="*/ 0 w 600"/>
                      <a:gd name="T1" fmla="*/ 11 h 278"/>
                      <a:gd name="T2" fmla="*/ 7 w 600"/>
                      <a:gd name="T3" fmla="*/ 0 h 278"/>
                      <a:gd name="T4" fmla="*/ 22 w 600"/>
                      <a:gd name="T5" fmla="*/ 3 h 278"/>
                      <a:gd name="T6" fmla="*/ 71 w 600"/>
                      <a:gd name="T7" fmla="*/ 19 h 278"/>
                      <a:gd name="T8" fmla="*/ 128 w 600"/>
                      <a:gd name="T9" fmla="*/ 48 h 278"/>
                      <a:gd name="T10" fmla="*/ 171 w 600"/>
                      <a:gd name="T11" fmla="*/ 83 h 278"/>
                      <a:gd name="T12" fmla="*/ 222 w 600"/>
                      <a:gd name="T13" fmla="*/ 124 h 278"/>
                      <a:gd name="T14" fmla="*/ 261 w 600"/>
                      <a:gd name="T15" fmla="*/ 151 h 278"/>
                      <a:gd name="T16" fmla="*/ 304 w 600"/>
                      <a:gd name="T17" fmla="*/ 169 h 278"/>
                      <a:gd name="T18" fmla="*/ 339 w 600"/>
                      <a:gd name="T19" fmla="*/ 198 h 278"/>
                      <a:gd name="T20" fmla="*/ 383 w 600"/>
                      <a:gd name="T21" fmla="*/ 235 h 278"/>
                      <a:gd name="T22" fmla="*/ 399 w 600"/>
                      <a:gd name="T23" fmla="*/ 249 h 278"/>
                      <a:gd name="T24" fmla="*/ 411 w 600"/>
                      <a:gd name="T25" fmla="*/ 244 h 278"/>
                      <a:gd name="T26" fmla="*/ 427 w 600"/>
                      <a:gd name="T27" fmla="*/ 225 h 278"/>
                      <a:gd name="T28" fmla="*/ 481 w 600"/>
                      <a:gd name="T29" fmla="*/ 170 h 278"/>
                      <a:gd name="T30" fmla="*/ 530 w 600"/>
                      <a:gd name="T31" fmla="*/ 126 h 278"/>
                      <a:gd name="T32" fmla="*/ 567 w 600"/>
                      <a:gd name="T33" fmla="*/ 76 h 278"/>
                      <a:gd name="T34" fmla="*/ 596 w 600"/>
                      <a:gd name="T35" fmla="*/ 51 h 278"/>
                      <a:gd name="T36" fmla="*/ 600 w 600"/>
                      <a:gd name="T37" fmla="*/ 56 h 278"/>
                      <a:gd name="T38" fmla="*/ 591 w 600"/>
                      <a:gd name="T39" fmla="*/ 73 h 278"/>
                      <a:gd name="T40" fmla="*/ 553 w 600"/>
                      <a:gd name="T41" fmla="*/ 113 h 278"/>
                      <a:gd name="T42" fmla="*/ 518 w 600"/>
                      <a:gd name="T43" fmla="*/ 157 h 278"/>
                      <a:gd name="T44" fmla="*/ 475 w 600"/>
                      <a:gd name="T45" fmla="*/ 201 h 278"/>
                      <a:gd name="T46" fmla="*/ 436 w 600"/>
                      <a:gd name="T47" fmla="*/ 252 h 278"/>
                      <a:gd name="T48" fmla="*/ 404 w 600"/>
                      <a:gd name="T49" fmla="*/ 278 h 278"/>
                      <a:gd name="T50" fmla="*/ 387 w 600"/>
                      <a:gd name="T51" fmla="*/ 277 h 278"/>
                      <a:gd name="T52" fmla="*/ 365 w 600"/>
                      <a:gd name="T53" fmla="*/ 255 h 278"/>
                      <a:gd name="T54" fmla="*/ 335 w 600"/>
                      <a:gd name="T55" fmla="*/ 219 h 278"/>
                      <a:gd name="T56" fmla="*/ 298 w 600"/>
                      <a:gd name="T57" fmla="*/ 187 h 278"/>
                      <a:gd name="T58" fmla="*/ 266 w 600"/>
                      <a:gd name="T59" fmla="*/ 176 h 278"/>
                      <a:gd name="T60" fmla="*/ 243 w 600"/>
                      <a:gd name="T61" fmla="*/ 161 h 278"/>
                      <a:gd name="T62" fmla="*/ 210 w 600"/>
                      <a:gd name="T63" fmla="*/ 135 h 278"/>
                      <a:gd name="T64" fmla="*/ 168 w 600"/>
                      <a:gd name="T65" fmla="*/ 99 h 278"/>
                      <a:gd name="T66" fmla="*/ 132 w 600"/>
                      <a:gd name="T67" fmla="*/ 74 h 278"/>
                      <a:gd name="T68" fmla="*/ 97 w 600"/>
                      <a:gd name="T69" fmla="*/ 45 h 278"/>
                      <a:gd name="T70" fmla="*/ 50 w 600"/>
                      <a:gd name="T71" fmla="*/ 31 h 278"/>
                      <a:gd name="T72" fmla="*/ 19 w 600"/>
                      <a:gd name="T73" fmla="*/ 18 h 278"/>
                      <a:gd name="T74" fmla="*/ 0 w 600"/>
                      <a:gd name="T75" fmla="*/ 11 h 27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600"/>
                      <a:gd name="T115" fmla="*/ 0 h 278"/>
                      <a:gd name="T116" fmla="*/ 600 w 600"/>
                      <a:gd name="T117" fmla="*/ 278 h 27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600" h="278">
                        <a:moveTo>
                          <a:pt x="0" y="11"/>
                        </a:moveTo>
                        <a:lnTo>
                          <a:pt x="7" y="0"/>
                        </a:lnTo>
                        <a:lnTo>
                          <a:pt x="22" y="3"/>
                        </a:lnTo>
                        <a:lnTo>
                          <a:pt x="71" y="19"/>
                        </a:lnTo>
                        <a:lnTo>
                          <a:pt x="128" y="48"/>
                        </a:lnTo>
                        <a:lnTo>
                          <a:pt x="171" y="83"/>
                        </a:lnTo>
                        <a:lnTo>
                          <a:pt x="222" y="124"/>
                        </a:lnTo>
                        <a:lnTo>
                          <a:pt x="261" y="151"/>
                        </a:lnTo>
                        <a:lnTo>
                          <a:pt x="304" y="169"/>
                        </a:lnTo>
                        <a:lnTo>
                          <a:pt x="339" y="198"/>
                        </a:lnTo>
                        <a:lnTo>
                          <a:pt x="383" y="235"/>
                        </a:lnTo>
                        <a:lnTo>
                          <a:pt x="399" y="249"/>
                        </a:lnTo>
                        <a:lnTo>
                          <a:pt x="411" y="244"/>
                        </a:lnTo>
                        <a:lnTo>
                          <a:pt x="427" y="225"/>
                        </a:lnTo>
                        <a:lnTo>
                          <a:pt x="481" y="170"/>
                        </a:lnTo>
                        <a:lnTo>
                          <a:pt x="530" y="126"/>
                        </a:lnTo>
                        <a:lnTo>
                          <a:pt x="567" y="76"/>
                        </a:lnTo>
                        <a:lnTo>
                          <a:pt x="596" y="51"/>
                        </a:lnTo>
                        <a:lnTo>
                          <a:pt x="600" y="56"/>
                        </a:lnTo>
                        <a:lnTo>
                          <a:pt x="591" y="73"/>
                        </a:lnTo>
                        <a:lnTo>
                          <a:pt x="553" y="113"/>
                        </a:lnTo>
                        <a:lnTo>
                          <a:pt x="518" y="157"/>
                        </a:lnTo>
                        <a:lnTo>
                          <a:pt x="475" y="201"/>
                        </a:lnTo>
                        <a:lnTo>
                          <a:pt x="436" y="252"/>
                        </a:lnTo>
                        <a:lnTo>
                          <a:pt x="404" y="278"/>
                        </a:lnTo>
                        <a:lnTo>
                          <a:pt x="387" y="277"/>
                        </a:lnTo>
                        <a:lnTo>
                          <a:pt x="365" y="255"/>
                        </a:lnTo>
                        <a:lnTo>
                          <a:pt x="335" y="219"/>
                        </a:lnTo>
                        <a:lnTo>
                          <a:pt x="298" y="187"/>
                        </a:lnTo>
                        <a:lnTo>
                          <a:pt x="266" y="176"/>
                        </a:lnTo>
                        <a:lnTo>
                          <a:pt x="243" y="161"/>
                        </a:lnTo>
                        <a:lnTo>
                          <a:pt x="210" y="135"/>
                        </a:lnTo>
                        <a:lnTo>
                          <a:pt x="168" y="99"/>
                        </a:lnTo>
                        <a:lnTo>
                          <a:pt x="132" y="74"/>
                        </a:lnTo>
                        <a:lnTo>
                          <a:pt x="97" y="45"/>
                        </a:lnTo>
                        <a:lnTo>
                          <a:pt x="50" y="31"/>
                        </a:lnTo>
                        <a:lnTo>
                          <a:pt x="19" y="1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3" name="Freeform 177">
                    <a:extLst>
                      <a:ext uri="{FF2B5EF4-FFF2-40B4-BE49-F238E27FC236}">
                        <a16:creationId xmlns:a16="http://schemas.microsoft.com/office/drawing/2014/main" xmlns="" id="{74EDF533-8FCF-4EEA-AD41-54C6E120A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0" y="1570"/>
                    <a:ext cx="619" cy="687"/>
                  </a:xfrm>
                  <a:custGeom>
                    <a:avLst/>
                    <a:gdLst>
                      <a:gd name="T0" fmla="*/ 556 w 619"/>
                      <a:gd name="T1" fmla="*/ 148 h 687"/>
                      <a:gd name="T2" fmla="*/ 435 w 619"/>
                      <a:gd name="T3" fmla="*/ 85 h 687"/>
                      <a:gd name="T4" fmla="*/ 283 w 619"/>
                      <a:gd name="T5" fmla="*/ 26 h 687"/>
                      <a:gd name="T6" fmla="*/ 134 w 619"/>
                      <a:gd name="T7" fmla="*/ 17 h 687"/>
                      <a:gd name="T8" fmla="*/ 26 w 619"/>
                      <a:gd name="T9" fmla="*/ 41 h 687"/>
                      <a:gd name="T10" fmla="*/ 0 w 619"/>
                      <a:gd name="T11" fmla="*/ 20 h 687"/>
                      <a:gd name="T12" fmla="*/ 81 w 619"/>
                      <a:gd name="T13" fmla="*/ 0 h 687"/>
                      <a:gd name="T14" fmla="*/ 212 w 619"/>
                      <a:gd name="T15" fmla="*/ 2 h 687"/>
                      <a:gd name="T16" fmla="*/ 319 w 619"/>
                      <a:gd name="T17" fmla="*/ 23 h 687"/>
                      <a:gd name="T18" fmla="*/ 428 w 619"/>
                      <a:gd name="T19" fmla="*/ 61 h 687"/>
                      <a:gd name="T20" fmla="*/ 546 w 619"/>
                      <a:gd name="T21" fmla="*/ 124 h 687"/>
                      <a:gd name="T22" fmla="*/ 616 w 619"/>
                      <a:gd name="T23" fmla="*/ 166 h 687"/>
                      <a:gd name="T24" fmla="*/ 607 w 619"/>
                      <a:gd name="T25" fmla="*/ 193 h 687"/>
                      <a:gd name="T26" fmla="*/ 570 w 619"/>
                      <a:gd name="T27" fmla="*/ 205 h 687"/>
                      <a:gd name="T28" fmla="*/ 584 w 619"/>
                      <a:gd name="T29" fmla="*/ 238 h 687"/>
                      <a:gd name="T30" fmla="*/ 574 w 619"/>
                      <a:gd name="T31" fmla="*/ 275 h 687"/>
                      <a:gd name="T32" fmla="*/ 564 w 619"/>
                      <a:gd name="T33" fmla="*/ 302 h 687"/>
                      <a:gd name="T34" fmla="*/ 586 w 619"/>
                      <a:gd name="T35" fmla="*/ 332 h 687"/>
                      <a:gd name="T36" fmla="*/ 583 w 619"/>
                      <a:gd name="T37" fmla="*/ 360 h 687"/>
                      <a:gd name="T38" fmla="*/ 482 w 619"/>
                      <a:gd name="T39" fmla="*/ 435 h 687"/>
                      <a:gd name="T40" fmla="*/ 403 w 619"/>
                      <a:gd name="T41" fmla="*/ 532 h 687"/>
                      <a:gd name="T42" fmla="*/ 309 w 619"/>
                      <a:gd name="T43" fmla="*/ 627 h 687"/>
                      <a:gd name="T44" fmla="*/ 239 w 619"/>
                      <a:gd name="T45" fmla="*/ 682 h 687"/>
                      <a:gd name="T46" fmla="*/ 297 w 619"/>
                      <a:gd name="T47" fmla="*/ 626 h 687"/>
                      <a:gd name="T48" fmla="*/ 358 w 619"/>
                      <a:gd name="T49" fmla="*/ 564 h 687"/>
                      <a:gd name="T50" fmla="*/ 428 w 619"/>
                      <a:gd name="T51" fmla="*/ 482 h 687"/>
                      <a:gd name="T52" fmla="*/ 477 w 619"/>
                      <a:gd name="T53" fmla="*/ 424 h 687"/>
                      <a:gd name="T54" fmla="*/ 526 w 619"/>
                      <a:gd name="T55" fmla="*/ 374 h 687"/>
                      <a:gd name="T56" fmla="*/ 565 w 619"/>
                      <a:gd name="T57" fmla="*/ 342 h 687"/>
                      <a:gd name="T58" fmla="*/ 549 w 619"/>
                      <a:gd name="T59" fmla="*/ 311 h 687"/>
                      <a:gd name="T60" fmla="*/ 549 w 619"/>
                      <a:gd name="T61" fmla="*/ 283 h 687"/>
                      <a:gd name="T62" fmla="*/ 568 w 619"/>
                      <a:gd name="T63" fmla="*/ 251 h 687"/>
                      <a:gd name="T64" fmla="*/ 558 w 619"/>
                      <a:gd name="T65" fmla="*/ 221 h 687"/>
                      <a:gd name="T66" fmla="*/ 561 w 619"/>
                      <a:gd name="T67" fmla="*/ 185 h 687"/>
                      <a:gd name="T68" fmla="*/ 589 w 619"/>
                      <a:gd name="T69" fmla="*/ 169 h 68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619"/>
                      <a:gd name="T106" fmla="*/ 0 h 687"/>
                      <a:gd name="T107" fmla="*/ 619 w 619"/>
                      <a:gd name="T108" fmla="*/ 687 h 68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619" h="687">
                        <a:moveTo>
                          <a:pt x="589" y="169"/>
                        </a:moveTo>
                        <a:lnTo>
                          <a:pt x="556" y="148"/>
                        </a:lnTo>
                        <a:lnTo>
                          <a:pt x="505" y="118"/>
                        </a:lnTo>
                        <a:lnTo>
                          <a:pt x="435" y="85"/>
                        </a:lnTo>
                        <a:lnTo>
                          <a:pt x="359" y="51"/>
                        </a:lnTo>
                        <a:lnTo>
                          <a:pt x="283" y="26"/>
                        </a:lnTo>
                        <a:lnTo>
                          <a:pt x="218" y="15"/>
                        </a:lnTo>
                        <a:lnTo>
                          <a:pt x="134" y="17"/>
                        </a:lnTo>
                        <a:lnTo>
                          <a:pt x="66" y="23"/>
                        </a:lnTo>
                        <a:lnTo>
                          <a:pt x="26" y="41"/>
                        </a:lnTo>
                        <a:lnTo>
                          <a:pt x="6" y="39"/>
                        </a:lnTo>
                        <a:lnTo>
                          <a:pt x="0" y="20"/>
                        </a:lnTo>
                        <a:lnTo>
                          <a:pt x="20" y="12"/>
                        </a:lnTo>
                        <a:lnTo>
                          <a:pt x="81" y="0"/>
                        </a:lnTo>
                        <a:lnTo>
                          <a:pt x="151" y="0"/>
                        </a:lnTo>
                        <a:lnTo>
                          <a:pt x="212" y="2"/>
                        </a:lnTo>
                        <a:lnTo>
                          <a:pt x="267" y="8"/>
                        </a:lnTo>
                        <a:lnTo>
                          <a:pt x="319" y="23"/>
                        </a:lnTo>
                        <a:lnTo>
                          <a:pt x="368" y="42"/>
                        </a:lnTo>
                        <a:lnTo>
                          <a:pt x="428" y="61"/>
                        </a:lnTo>
                        <a:lnTo>
                          <a:pt x="483" y="88"/>
                        </a:lnTo>
                        <a:lnTo>
                          <a:pt x="546" y="124"/>
                        </a:lnTo>
                        <a:lnTo>
                          <a:pt x="593" y="146"/>
                        </a:lnTo>
                        <a:lnTo>
                          <a:pt x="616" y="166"/>
                        </a:lnTo>
                        <a:lnTo>
                          <a:pt x="619" y="181"/>
                        </a:lnTo>
                        <a:lnTo>
                          <a:pt x="607" y="193"/>
                        </a:lnTo>
                        <a:lnTo>
                          <a:pt x="586" y="196"/>
                        </a:lnTo>
                        <a:lnTo>
                          <a:pt x="570" y="205"/>
                        </a:lnTo>
                        <a:lnTo>
                          <a:pt x="571" y="218"/>
                        </a:lnTo>
                        <a:lnTo>
                          <a:pt x="584" y="238"/>
                        </a:lnTo>
                        <a:lnTo>
                          <a:pt x="586" y="260"/>
                        </a:lnTo>
                        <a:lnTo>
                          <a:pt x="574" y="275"/>
                        </a:lnTo>
                        <a:lnTo>
                          <a:pt x="564" y="287"/>
                        </a:lnTo>
                        <a:lnTo>
                          <a:pt x="564" y="302"/>
                        </a:lnTo>
                        <a:lnTo>
                          <a:pt x="571" y="314"/>
                        </a:lnTo>
                        <a:lnTo>
                          <a:pt x="586" y="332"/>
                        </a:lnTo>
                        <a:lnTo>
                          <a:pt x="593" y="345"/>
                        </a:lnTo>
                        <a:lnTo>
                          <a:pt x="583" y="360"/>
                        </a:lnTo>
                        <a:lnTo>
                          <a:pt x="529" y="394"/>
                        </a:lnTo>
                        <a:lnTo>
                          <a:pt x="482" y="435"/>
                        </a:lnTo>
                        <a:lnTo>
                          <a:pt x="444" y="485"/>
                        </a:lnTo>
                        <a:lnTo>
                          <a:pt x="403" y="532"/>
                        </a:lnTo>
                        <a:lnTo>
                          <a:pt x="356" y="585"/>
                        </a:lnTo>
                        <a:lnTo>
                          <a:pt x="309" y="627"/>
                        </a:lnTo>
                        <a:lnTo>
                          <a:pt x="251" y="687"/>
                        </a:lnTo>
                        <a:lnTo>
                          <a:pt x="239" y="682"/>
                        </a:lnTo>
                        <a:lnTo>
                          <a:pt x="258" y="661"/>
                        </a:lnTo>
                        <a:lnTo>
                          <a:pt x="297" y="626"/>
                        </a:lnTo>
                        <a:lnTo>
                          <a:pt x="328" y="597"/>
                        </a:lnTo>
                        <a:lnTo>
                          <a:pt x="358" y="564"/>
                        </a:lnTo>
                        <a:lnTo>
                          <a:pt x="394" y="529"/>
                        </a:lnTo>
                        <a:lnTo>
                          <a:pt x="428" y="482"/>
                        </a:lnTo>
                        <a:lnTo>
                          <a:pt x="452" y="448"/>
                        </a:lnTo>
                        <a:lnTo>
                          <a:pt x="477" y="424"/>
                        </a:lnTo>
                        <a:lnTo>
                          <a:pt x="495" y="399"/>
                        </a:lnTo>
                        <a:lnTo>
                          <a:pt x="526" y="374"/>
                        </a:lnTo>
                        <a:lnTo>
                          <a:pt x="555" y="356"/>
                        </a:lnTo>
                        <a:lnTo>
                          <a:pt x="565" y="342"/>
                        </a:lnTo>
                        <a:lnTo>
                          <a:pt x="561" y="330"/>
                        </a:lnTo>
                        <a:lnTo>
                          <a:pt x="549" y="311"/>
                        </a:lnTo>
                        <a:lnTo>
                          <a:pt x="546" y="293"/>
                        </a:lnTo>
                        <a:lnTo>
                          <a:pt x="549" y="283"/>
                        </a:lnTo>
                        <a:lnTo>
                          <a:pt x="555" y="269"/>
                        </a:lnTo>
                        <a:lnTo>
                          <a:pt x="568" y="251"/>
                        </a:lnTo>
                        <a:lnTo>
                          <a:pt x="565" y="244"/>
                        </a:lnTo>
                        <a:lnTo>
                          <a:pt x="558" y="221"/>
                        </a:lnTo>
                        <a:lnTo>
                          <a:pt x="553" y="197"/>
                        </a:lnTo>
                        <a:lnTo>
                          <a:pt x="561" y="185"/>
                        </a:lnTo>
                        <a:lnTo>
                          <a:pt x="571" y="179"/>
                        </a:lnTo>
                        <a:lnTo>
                          <a:pt x="589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4" name="Freeform 178">
                    <a:extLst>
                      <a:ext uri="{FF2B5EF4-FFF2-40B4-BE49-F238E27FC236}">
                        <a16:creationId xmlns:a16="http://schemas.microsoft.com/office/drawing/2014/main" xmlns="" id="{EC18CF2C-EBC3-4C6C-A600-6EEF1EE5E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3" y="1790"/>
                    <a:ext cx="450" cy="471"/>
                  </a:xfrm>
                  <a:custGeom>
                    <a:avLst/>
                    <a:gdLst>
                      <a:gd name="T0" fmla="*/ 423 w 450"/>
                      <a:gd name="T1" fmla="*/ 9 h 471"/>
                      <a:gd name="T2" fmla="*/ 438 w 450"/>
                      <a:gd name="T3" fmla="*/ 0 h 471"/>
                      <a:gd name="T4" fmla="*/ 450 w 450"/>
                      <a:gd name="T5" fmla="*/ 12 h 471"/>
                      <a:gd name="T6" fmla="*/ 440 w 450"/>
                      <a:gd name="T7" fmla="*/ 24 h 471"/>
                      <a:gd name="T8" fmla="*/ 404 w 450"/>
                      <a:gd name="T9" fmla="*/ 40 h 471"/>
                      <a:gd name="T10" fmla="*/ 374 w 450"/>
                      <a:gd name="T11" fmla="*/ 47 h 471"/>
                      <a:gd name="T12" fmla="*/ 354 w 450"/>
                      <a:gd name="T13" fmla="*/ 65 h 471"/>
                      <a:gd name="T14" fmla="*/ 330 w 450"/>
                      <a:gd name="T15" fmla="*/ 101 h 471"/>
                      <a:gd name="T16" fmla="*/ 313 w 450"/>
                      <a:gd name="T17" fmla="*/ 129 h 471"/>
                      <a:gd name="T18" fmla="*/ 296 w 450"/>
                      <a:gd name="T19" fmla="*/ 154 h 471"/>
                      <a:gd name="T20" fmla="*/ 269 w 450"/>
                      <a:gd name="T21" fmla="*/ 183 h 471"/>
                      <a:gd name="T22" fmla="*/ 238 w 450"/>
                      <a:gd name="T23" fmla="*/ 215 h 471"/>
                      <a:gd name="T24" fmla="*/ 223 w 450"/>
                      <a:gd name="T25" fmla="*/ 239 h 471"/>
                      <a:gd name="T26" fmla="*/ 199 w 450"/>
                      <a:gd name="T27" fmla="*/ 275 h 471"/>
                      <a:gd name="T28" fmla="*/ 183 w 450"/>
                      <a:gd name="T29" fmla="*/ 285 h 471"/>
                      <a:gd name="T30" fmla="*/ 159 w 450"/>
                      <a:gd name="T31" fmla="*/ 296 h 471"/>
                      <a:gd name="T32" fmla="*/ 140 w 450"/>
                      <a:gd name="T33" fmla="*/ 312 h 471"/>
                      <a:gd name="T34" fmla="*/ 129 w 450"/>
                      <a:gd name="T35" fmla="*/ 331 h 471"/>
                      <a:gd name="T36" fmla="*/ 116 w 450"/>
                      <a:gd name="T37" fmla="*/ 361 h 471"/>
                      <a:gd name="T38" fmla="*/ 101 w 450"/>
                      <a:gd name="T39" fmla="*/ 385 h 471"/>
                      <a:gd name="T40" fmla="*/ 64 w 450"/>
                      <a:gd name="T41" fmla="*/ 418 h 471"/>
                      <a:gd name="T42" fmla="*/ 27 w 450"/>
                      <a:gd name="T43" fmla="*/ 465 h 471"/>
                      <a:gd name="T44" fmla="*/ 9 w 450"/>
                      <a:gd name="T45" fmla="*/ 471 h 471"/>
                      <a:gd name="T46" fmla="*/ 0 w 450"/>
                      <a:gd name="T47" fmla="*/ 462 h 471"/>
                      <a:gd name="T48" fmla="*/ 18 w 450"/>
                      <a:gd name="T49" fmla="*/ 440 h 471"/>
                      <a:gd name="T50" fmla="*/ 65 w 450"/>
                      <a:gd name="T51" fmla="*/ 397 h 471"/>
                      <a:gd name="T52" fmla="*/ 92 w 450"/>
                      <a:gd name="T53" fmla="*/ 367 h 471"/>
                      <a:gd name="T54" fmla="*/ 104 w 450"/>
                      <a:gd name="T55" fmla="*/ 351 h 471"/>
                      <a:gd name="T56" fmla="*/ 113 w 450"/>
                      <a:gd name="T57" fmla="*/ 327 h 471"/>
                      <a:gd name="T58" fmla="*/ 131 w 450"/>
                      <a:gd name="T59" fmla="*/ 302 h 471"/>
                      <a:gd name="T60" fmla="*/ 154 w 450"/>
                      <a:gd name="T61" fmla="*/ 284 h 471"/>
                      <a:gd name="T62" fmla="*/ 181 w 450"/>
                      <a:gd name="T63" fmla="*/ 272 h 471"/>
                      <a:gd name="T64" fmla="*/ 203 w 450"/>
                      <a:gd name="T65" fmla="*/ 248 h 471"/>
                      <a:gd name="T66" fmla="*/ 220 w 450"/>
                      <a:gd name="T67" fmla="*/ 209 h 471"/>
                      <a:gd name="T68" fmla="*/ 235 w 450"/>
                      <a:gd name="T69" fmla="*/ 187 h 471"/>
                      <a:gd name="T70" fmla="*/ 261 w 450"/>
                      <a:gd name="T71" fmla="*/ 166 h 471"/>
                      <a:gd name="T72" fmla="*/ 294 w 450"/>
                      <a:gd name="T73" fmla="*/ 140 h 471"/>
                      <a:gd name="T74" fmla="*/ 305 w 450"/>
                      <a:gd name="T75" fmla="*/ 116 h 471"/>
                      <a:gd name="T76" fmla="*/ 327 w 450"/>
                      <a:gd name="T77" fmla="*/ 74 h 471"/>
                      <a:gd name="T78" fmla="*/ 349 w 450"/>
                      <a:gd name="T79" fmla="*/ 53 h 471"/>
                      <a:gd name="T80" fmla="*/ 374 w 450"/>
                      <a:gd name="T81" fmla="*/ 35 h 471"/>
                      <a:gd name="T82" fmla="*/ 401 w 450"/>
                      <a:gd name="T83" fmla="*/ 22 h 471"/>
                      <a:gd name="T84" fmla="*/ 423 w 450"/>
                      <a:gd name="T85" fmla="*/ 9 h 47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50"/>
                      <a:gd name="T130" fmla="*/ 0 h 471"/>
                      <a:gd name="T131" fmla="*/ 450 w 450"/>
                      <a:gd name="T132" fmla="*/ 471 h 47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50" h="471">
                        <a:moveTo>
                          <a:pt x="423" y="9"/>
                        </a:moveTo>
                        <a:lnTo>
                          <a:pt x="438" y="0"/>
                        </a:lnTo>
                        <a:lnTo>
                          <a:pt x="450" y="12"/>
                        </a:lnTo>
                        <a:lnTo>
                          <a:pt x="440" y="24"/>
                        </a:lnTo>
                        <a:lnTo>
                          <a:pt x="404" y="40"/>
                        </a:lnTo>
                        <a:lnTo>
                          <a:pt x="374" y="47"/>
                        </a:lnTo>
                        <a:lnTo>
                          <a:pt x="354" y="65"/>
                        </a:lnTo>
                        <a:lnTo>
                          <a:pt x="330" y="101"/>
                        </a:lnTo>
                        <a:lnTo>
                          <a:pt x="313" y="129"/>
                        </a:lnTo>
                        <a:lnTo>
                          <a:pt x="296" y="154"/>
                        </a:lnTo>
                        <a:lnTo>
                          <a:pt x="269" y="183"/>
                        </a:lnTo>
                        <a:lnTo>
                          <a:pt x="238" y="215"/>
                        </a:lnTo>
                        <a:lnTo>
                          <a:pt x="223" y="239"/>
                        </a:lnTo>
                        <a:lnTo>
                          <a:pt x="199" y="275"/>
                        </a:lnTo>
                        <a:lnTo>
                          <a:pt x="183" y="285"/>
                        </a:lnTo>
                        <a:lnTo>
                          <a:pt x="159" y="296"/>
                        </a:lnTo>
                        <a:lnTo>
                          <a:pt x="140" y="312"/>
                        </a:lnTo>
                        <a:lnTo>
                          <a:pt x="129" y="331"/>
                        </a:lnTo>
                        <a:lnTo>
                          <a:pt x="116" y="361"/>
                        </a:lnTo>
                        <a:lnTo>
                          <a:pt x="101" y="385"/>
                        </a:lnTo>
                        <a:lnTo>
                          <a:pt x="64" y="418"/>
                        </a:lnTo>
                        <a:lnTo>
                          <a:pt x="27" y="465"/>
                        </a:lnTo>
                        <a:lnTo>
                          <a:pt x="9" y="471"/>
                        </a:lnTo>
                        <a:lnTo>
                          <a:pt x="0" y="462"/>
                        </a:lnTo>
                        <a:lnTo>
                          <a:pt x="18" y="440"/>
                        </a:lnTo>
                        <a:lnTo>
                          <a:pt x="65" y="397"/>
                        </a:lnTo>
                        <a:lnTo>
                          <a:pt x="92" y="367"/>
                        </a:lnTo>
                        <a:lnTo>
                          <a:pt x="104" y="351"/>
                        </a:lnTo>
                        <a:lnTo>
                          <a:pt x="113" y="327"/>
                        </a:lnTo>
                        <a:lnTo>
                          <a:pt x="131" y="302"/>
                        </a:lnTo>
                        <a:lnTo>
                          <a:pt x="154" y="284"/>
                        </a:lnTo>
                        <a:lnTo>
                          <a:pt x="181" y="272"/>
                        </a:lnTo>
                        <a:lnTo>
                          <a:pt x="203" y="248"/>
                        </a:lnTo>
                        <a:lnTo>
                          <a:pt x="220" y="209"/>
                        </a:lnTo>
                        <a:lnTo>
                          <a:pt x="235" y="187"/>
                        </a:lnTo>
                        <a:lnTo>
                          <a:pt x="261" y="166"/>
                        </a:lnTo>
                        <a:lnTo>
                          <a:pt x="294" y="140"/>
                        </a:lnTo>
                        <a:lnTo>
                          <a:pt x="305" y="116"/>
                        </a:lnTo>
                        <a:lnTo>
                          <a:pt x="327" y="74"/>
                        </a:lnTo>
                        <a:lnTo>
                          <a:pt x="349" y="53"/>
                        </a:lnTo>
                        <a:lnTo>
                          <a:pt x="374" y="35"/>
                        </a:lnTo>
                        <a:lnTo>
                          <a:pt x="401" y="22"/>
                        </a:lnTo>
                        <a:lnTo>
                          <a:pt x="42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5" name="Freeform 179">
                    <a:extLst>
                      <a:ext uri="{FF2B5EF4-FFF2-40B4-BE49-F238E27FC236}">
                        <a16:creationId xmlns:a16="http://schemas.microsoft.com/office/drawing/2014/main" xmlns="" id="{5A780ADD-C91A-441A-88BB-2A3225458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7" y="1842"/>
                    <a:ext cx="122" cy="125"/>
                  </a:xfrm>
                  <a:custGeom>
                    <a:avLst/>
                    <a:gdLst>
                      <a:gd name="T0" fmla="*/ 0 w 122"/>
                      <a:gd name="T1" fmla="*/ 125 h 125"/>
                      <a:gd name="T2" fmla="*/ 16 w 122"/>
                      <a:gd name="T3" fmla="*/ 80 h 125"/>
                      <a:gd name="T4" fmla="*/ 40 w 122"/>
                      <a:gd name="T5" fmla="*/ 45 h 125"/>
                      <a:gd name="T6" fmla="*/ 72 w 122"/>
                      <a:gd name="T7" fmla="*/ 18 h 125"/>
                      <a:gd name="T8" fmla="*/ 107 w 122"/>
                      <a:gd name="T9" fmla="*/ 2 h 125"/>
                      <a:gd name="T10" fmla="*/ 117 w 122"/>
                      <a:gd name="T11" fmla="*/ 0 h 125"/>
                      <a:gd name="T12" fmla="*/ 122 w 122"/>
                      <a:gd name="T13" fmla="*/ 13 h 125"/>
                      <a:gd name="T14" fmla="*/ 97 w 122"/>
                      <a:gd name="T15" fmla="*/ 26 h 125"/>
                      <a:gd name="T16" fmla="*/ 64 w 122"/>
                      <a:gd name="T17" fmla="*/ 45 h 125"/>
                      <a:gd name="T18" fmla="*/ 39 w 122"/>
                      <a:gd name="T19" fmla="*/ 73 h 125"/>
                      <a:gd name="T20" fmla="*/ 14 w 122"/>
                      <a:gd name="T21" fmla="*/ 112 h 125"/>
                      <a:gd name="T22" fmla="*/ 0 w 122"/>
                      <a:gd name="T23" fmla="*/ 125 h 1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2"/>
                      <a:gd name="T37" fmla="*/ 0 h 125"/>
                      <a:gd name="T38" fmla="*/ 122 w 122"/>
                      <a:gd name="T39" fmla="*/ 125 h 1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2" h="125">
                        <a:moveTo>
                          <a:pt x="0" y="125"/>
                        </a:moveTo>
                        <a:lnTo>
                          <a:pt x="16" y="80"/>
                        </a:lnTo>
                        <a:lnTo>
                          <a:pt x="40" y="45"/>
                        </a:lnTo>
                        <a:lnTo>
                          <a:pt x="72" y="18"/>
                        </a:lnTo>
                        <a:lnTo>
                          <a:pt x="107" y="2"/>
                        </a:lnTo>
                        <a:lnTo>
                          <a:pt x="117" y="0"/>
                        </a:lnTo>
                        <a:lnTo>
                          <a:pt x="122" y="13"/>
                        </a:lnTo>
                        <a:lnTo>
                          <a:pt x="97" y="26"/>
                        </a:lnTo>
                        <a:lnTo>
                          <a:pt x="64" y="45"/>
                        </a:lnTo>
                        <a:lnTo>
                          <a:pt x="39" y="73"/>
                        </a:lnTo>
                        <a:lnTo>
                          <a:pt x="14" y="112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6" name="Freeform 180">
                    <a:extLst>
                      <a:ext uri="{FF2B5EF4-FFF2-40B4-BE49-F238E27FC236}">
                        <a16:creationId xmlns:a16="http://schemas.microsoft.com/office/drawing/2014/main" xmlns="" id="{4075B940-2891-48A9-9716-97D35C66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0" y="1883"/>
                    <a:ext cx="128" cy="113"/>
                  </a:xfrm>
                  <a:custGeom>
                    <a:avLst/>
                    <a:gdLst>
                      <a:gd name="T0" fmla="*/ 41 w 128"/>
                      <a:gd name="T1" fmla="*/ 68 h 113"/>
                      <a:gd name="T2" fmla="*/ 90 w 128"/>
                      <a:gd name="T3" fmla="*/ 23 h 113"/>
                      <a:gd name="T4" fmla="*/ 118 w 128"/>
                      <a:gd name="T5" fmla="*/ 0 h 113"/>
                      <a:gd name="T6" fmla="*/ 128 w 128"/>
                      <a:gd name="T7" fmla="*/ 11 h 113"/>
                      <a:gd name="T8" fmla="*/ 92 w 128"/>
                      <a:gd name="T9" fmla="*/ 48 h 113"/>
                      <a:gd name="T10" fmla="*/ 29 w 128"/>
                      <a:gd name="T11" fmla="*/ 94 h 113"/>
                      <a:gd name="T12" fmla="*/ 0 w 128"/>
                      <a:gd name="T13" fmla="*/ 113 h 113"/>
                      <a:gd name="T14" fmla="*/ 41 w 128"/>
                      <a:gd name="T15" fmla="*/ 68 h 11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8"/>
                      <a:gd name="T25" fmla="*/ 0 h 113"/>
                      <a:gd name="T26" fmla="*/ 128 w 128"/>
                      <a:gd name="T27" fmla="*/ 113 h 11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8" h="113">
                        <a:moveTo>
                          <a:pt x="41" y="68"/>
                        </a:moveTo>
                        <a:lnTo>
                          <a:pt x="90" y="23"/>
                        </a:lnTo>
                        <a:lnTo>
                          <a:pt x="118" y="0"/>
                        </a:lnTo>
                        <a:lnTo>
                          <a:pt x="128" y="11"/>
                        </a:lnTo>
                        <a:lnTo>
                          <a:pt x="92" y="48"/>
                        </a:lnTo>
                        <a:lnTo>
                          <a:pt x="29" y="94"/>
                        </a:lnTo>
                        <a:lnTo>
                          <a:pt x="0" y="113"/>
                        </a:lnTo>
                        <a:lnTo>
                          <a:pt x="41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7" name="Freeform 181">
                    <a:extLst>
                      <a:ext uri="{FF2B5EF4-FFF2-40B4-BE49-F238E27FC236}">
                        <a16:creationId xmlns:a16="http://schemas.microsoft.com/office/drawing/2014/main" xmlns="" id="{F5E25A79-6EA9-4F06-A082-A5BA540C0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1" y="1702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8" name="Freeform 182">
                    <a:extLst>
                      <a:ext uri="{FF2B5EF4-FFF2-40B4-BE49-F238E27FC236}">
                        <a16:creationId xmlns:a16="http://schemas.microsoft.com/office/drawing/2014/main" xmlns="" id="{186A532E-5C91-4705-9CE9-5CE9BF4CF0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17" y="1755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79" name="Freeform 183">
                    <a:extLst>
                      <a:ext uri="{FF2B5EF4-FFF2-40B4-BE49-F238E27FC236}">
                        <a16:creationId xmlns:a16="http://schemas.microsoft.com/office/drawing/2014/main" xmlns="" id="{F4AD5A89-AF36-4921-824A-75A088A61E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2" y="1803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0" name="Freeform 184">
                    <a:extLst>
                      <a:ext uri="{FF2B5EF4-FFF2-40B4-BE49-F238E27FC236}">
                        <a16:creationId xmlns:a16="http://schemas.microsoft.com/office/drawing/2014/main" xmlns="" id="{089355D1-A6CC-46DF-96A0-8F5C93918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2" y="1857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1" name="Freeform 185">
                    <a:extLst>
                      <a:ext uri="{FF2B5EF4-FFF2-40B4-BE49-F238E27FC236}">
                        <a16:creationId xmlns:a16="http://schemas.microsoft.com/office/drawing/2014/main" xmlns="" id="{CF08F95E-77FB-46C9-B0D8-B629CAB3E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7" y="1917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2" name="Freeform 186">
                    <a:extLst>
                      <a:ext uri="{FF2B5EF4-FFF2-40B4-BE49-F238E27FC236}">
                        <a16:creationId xmlns:a16="http://schemas.microsoft.com/office/drawing/2014/main" xmlns="" id="{7EB0AF29-CD15-4E8F-9C60-C90AD5AC16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38" y="1788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3" name="Freeform 187">
                    <a:extLst>
                      <a:ext uri="{FF2B5EF4-FFF2-40B4-BE49-F238E27FC236}">
                        <a16:creationId xmlns:a16="http://schemas.microsoft.com/office/drawing/2014/main" xmlns="" id="{E99F1870-0E86-45AE-BE96-DED571B1C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" y="1849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4" name="Freeform 188">
                    <a:extLst>
                      <a:ext uri="{FF2B5EF4-FFF2-40B4-BE49-F238E27FC236}">
                        <a16:creationId xmlns:a16="http://schemas.microsoft.com/office/drawing/2014/main" xmlns="" id="{86FF6746-D889-484B-BF6C-155CC565B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3" y="1904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5" name="Freeform 189">
                    <a:extLst>
                      <a:ext uri="{FF2B5EF4-FFF2-40B4-BE49-F238E27FC236}">
                        <a16:creationId xmlns:a16="http://schemas.microsoft.com/office/drawing/2014/main" xmlns="" id="{85E853B3-3D08-4C76-85C2-79649F7A1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8" y="1957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6" name="Freeform 190">
                    <a:extLst>
                      <a:ext uri="{FF2B5EF4-FFF2-40B4-BE49-F238E27FC236}">
                        <a16:creationId xmlns:a16="http://schemas.microsoft.com/office/drawing/2014/main" xmlns="" id="{1E53D2C9-4B18-4E9A-84D5-75D3EB421B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2" y="2010"/>
                    <a:ext cx="162" cy="73"/>
                  </a:xfrm>
                  <a:custGeom>
                    <a:avLst/>
                    <a:gdLst>
                      <a:gd name="T0" fmla="*/ 16 w 162"/>
                      <a:gd name="T1" fmla="*/ 0 h 73"/>
                      <a:gd name="T2" fmla="*/ 67 w 162"/>
                      <a:gd name="T3" fmla="*/ 13 h 73"/>
                      <a:gd name="T4" fmla="*/ 126 w 162"/>
                      <a:gd name="T5" fmla="*/ 39 h 73"/>
                      <a:gd name="T6" fmla="*/ 162 w 162"/>
                      <a:gd name="T7" fmla="*/ 63 h 73"/>
                      <a:gd name="T8" fmla="*/ 149 w 162"/>
                      <a:gd name="T9" fmla="*/ 73 h 73"/>
                      <a:gd name="T10" fmla="*/ 127 w 162"/>
                      <a:gd name="T11" fmla="*/ 71 h 73"/>
                      <a:gd name="T12" fmla="*/ 108 w 162"/>
                      <a:gd name="T13" fmla="*/ 54 h 73"/>
                      <a:gd name="T14" fmla="*/ 63 w 162"/>
                      <a:gd name="T15" fmla="*/ 36 h 73"/>
                      <a:gd name="T16" fmla="*/ 32 w 162"/>
                      <a:gd name="T17" fmla="*/ 26 h 73"/>
                      <a:gd name="T18" fmla="*/ 6 w 162"/>
                      <a:gd name="T19" fmla="*/ 13 h 73"/>
                      <a:gd name="T20" fmla="*/ 0 w 162"/>
                      <a:gd name="T21" fmla="*/ 6 h 73"/>
                      <a:gd name="T22" fmla="*/ 16 w 162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2"/>
                      <a:gd name="T37" fmla="*/ 0 h 73"/>
                      <a:gd name="T38" fmla="*/ 162 w 162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2" h="73">
                        <a:moveTo>
                          <a:pt x="16" y="0"/>
                        </a:moveTo>
                        <a:lnTo>
                          <a:pt x="67" y="13"/>
                        </a:lnTo>
                        <a:lnTo>
                          <a:pt x="126" y="39"/>
                        </a:lnTo>
                        <a:lnTo>
                          <a:pt x="162" y="63"/>
                        </a:lnTo>
                        <a:lnTo>
                          <a:pt x="149" y="73"/>
                        </a:lnTo>
                        <a:lnTo>
                          <a:pt x="127" y="71"/>
                        </a:lnTo>
                        <a:lnTo>
                          <a:pt x="108" y="54"/>
                        </a:lnTo>
                        <a:lnTo>
                          <a:pt x="63" y="36"/>
                        </a:lnTo>
                        <a:lnTo>
                          <a:pt x="32" y="26"/>
                        </a:lnTo>
                        <a:lnTo>
                          <a:pt x="6" y="13"/>
                        </a:lnTo>
                        <a:lnTo>
                          <a:pt x="0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7" name="Freeform 191">
                    <a:extLst>
                      <a:ext uri="{FF2B5EF4-FFF2-40B4-BE49-F238E27FC236}">
                        <a16:creationId xmlns:a16="http://schemas.microsoft.com/office/drawing/2014/main" xmlns="" id="{F84E0355-9236-4EDA-8F12-D50C2BF1E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7" y="1976"/>
                    <a:ext cx="236" cy="119"/>
                  </a:xfrm>
                  <a:custGeom>
                    <a:avLst/>
                    <a:gdLst>
                      <a:gd name="T0" fmla="*/ 0 w 236"/>
                      <a:gd name="T1" fmla="*/ 110 h 119"/>
                      <a:gd name="T2" fmla="*/ 42 w 236"/>
                      <a:gd name="T3" fmla="*/ 65 h 119"/>
                      <a:gd name="T4" fmla="*/ 81 w 236"/>
                      <a:gd name="T5" fmla="*/ 36 h 119"/>
                      <a:gd name="T6" fmla="*/ 112 w 236"/>
                      <a:gd name="T7" fmla="*/ 14 h 119"/>
                      <a:gd name="T8" fmla="*/ 129 w 236"/>
                      <a:gd name="T9" fmla="*/ 0 h 119"/>
                      <a:gd name="T10" fmla="*/ 145 w 236"/>
                      <a:gd name="T11" fmla="*/ 6 h 119"/>
                      <a:gd name="T12" fmla="*/ 170 w 236"/>
                      <a:gd name="T13" fmla="*/ 19 h 119"/>
                      <a:gd name="T14" fmla="*/ 217 w 236"/>
                      <a:gd name="T15" fmla="*/ 39 h 119"/>
                      <a:gd name="T16" fmla="*/ 232 w 236"/>
                      <a:gd name="T17" fmla="*/ 49 h 119"/>
                      <a:gd name="T18" fmla="*/ 236 w 236"/>
                      <a:gd name="T19" fmla="*/ 65 h 119"/>
                      <a:gd name="T20" fmla="*/ 216 w 236"/>
                      <a:gd name="T21" fmla="*/ 88 h 119"/>
                      <a:gd name="T22" fmla="*/ 216 w 236"/>
                      <a:gd name="T23" fmla="*/ 71 h 119"/>
                      <a:gd name="T24" fmla="*/ 207 w 236"/>
                      <a:gd name="T25" fmla="*/ 56 h 119"/>
                      <a:gd name="T26" fmla="*/ 180 w 236"/>
                      <a:gd name="T27" fmla="*/ 43 h 119"/>
                      <a:gd name="T28" fmla="*/ 149 w 236"/>
                      <a:gd name="T29" fmla="*/ 29 h 119"/>
                      <a:gd name="T30" fmla="*/ 134 w 236"/>
                      <a:gd name="T31" fmla="*/ 17 h 119"/>
                      <a:gd name="T32" fmla="*/ 101 w 236"/>
                      <a:gd name="T33" fmla="*/ 33 h 119"/>
                      <a:gd name="T34" fmla="*/ 70 w 236"/>
                      <a:gd name="T35" fmla="*/ 61 h 119"/>
                      <a:gd name="T36" fmla="*/ 40 w 236"/>
                      <a:gd name="T37" fmla="*/ 91 h 119"/>
                      <a:gd name="T38" fmla="*/ 21 w 236"/>
                      <a:gd name="T39" fmla="*/ 119 h 119"/>
                      <a:gd name="T40" fmla="*/ 0 w 236"/>
                      <a:gd name="T41" fmla="*/ 110 h 11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36"/>
                      <a:gd name="T64" fmla="*/ 0 h 119"/>
                      <a:gd name="T65" fmla="*/ 236 w 236"/>
                      <a:gd name="T66" fmla="*/ 119 h 11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36" h="119">
                        <a:moveTo>
                          <a:pt x="0" y="110"/>
                        </a:moveTo>
                        <a:lnTo>
                          <a:pt x="42" y="65"/>
                        </a:lnTo>
                        <a:lnTo>
                          <a:pt x="81" y="36"/>
                        </a:lnTo>
                        <a:lnTo>
                          <a:pt x="112" y="14"/>
                        </a:lnTo>
                        <a:lnTo>
                          <a:pt x="129" y="0"/>
                        </a:lnTo>
                        <a:lnTo>
                          <a:pt x="145" y="6"/>
                        </a:lnTo>
                        <a:lnTo>
                          <a:pt x="170" y="19"/>
                        </a:lnTo>
                        <a:lnTo>
                          <a:pt x="217" y="39"/>
                        </a:lnTo>
                        <a:lnTo>
                          <a:pt x="232" y="49"/>
                        </a:lnTo>
                        <a:lnTo>
                          <a:pt x="236" y="65"/>
                        </a:lnTo>
                        <a:lnTo>
                          <a:pt x="216" y="88"/>
                        </a:lnTo>
                        <a:lnTo>
                          <a:pt x="216" y="71"/>
                        </a:lnTo>
                        <a:lnTo>
                          <a:pt x="207" y="56"/>
                        </a:lnTo>
                        <a:lnTo>
                          <a:pt x="180" y="43"/>
                        </a:lnTo>
                        <a:lnTo>
                          <a:pt x="149" y="29"/>
                        </a:lnTo>
                        <a:lnTo>
                          <a:pt x="134" y="17"/>
                        </a:lnTo>
                        <a:lnTo>
                          <a:pt x="101" y="33"/>
                        </a:lnTo>
                        <a:lnTo>
                          <a:pt x="70" y="61"/>
                        </a:lnTo>
                        <a:lnTo>
                          <a:pt x="40" y="91"/>
                        </a:lnTo>
                        <a:lnTo>
                          <a:pt x="21" y="119"/>
                        </a:lnTo>
                        <a:lnTo>
                          <a:pt x="0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8" name="Freeform 192">
                    <a:extLst>
                      <a:ext uri="{FF2B5EF4-FFF2-40B4-BE49-F238E27FC236}">
                        <a16:creationId xmlns:a16="http://schemas.microsoft.com/office/drawing/2014/main" xmlns="" id="{C88365A9-D3A8-4763-980D-A0D8DFBD5B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6" y="2022"/>
                    <a:ext cx="234" cy="143"/>
                  </a:xfrm>
                  <a:custGeom>
                    <a:avLst/>
                    <a:gdLst>
                      <a:gd name="T0" fmla="*/ 7 w 234"/>
                      <a:gd name="T1" fmla="*/ 60 h 143"/>
                      <a:gd name="T2" fmla="*/ 0 w 234"/>
                      <a:gd name="T3" fmla="*/ 72 h 143"/>
                      <a:gd name="T4" fmla="*/ 12 w 234"/>
                      <a:gd name="T5" fmla="*/ 78 h 143"/>
                      <a:gd name="T6" fmla="*/ 38 w 234"/>
                      <a:gd name="T7" fmla="*/ 89 h 143"/>
                      <a:gd name="T8" fmla="*/ 71 w 234"/>
                      <a:gd name="T9" fmla="*/ 108 h 143"/>
                      <a:gd name="T10" fmla="*/ 109 w 234"/>
                      <a:gd name="T11" fmla="*/ 136 h 143"/>
                      <a:gd name="T12" fmla="*/ 121 w 234"/>
                      <a:gd name="T13" fmla="*/ 143 h 143"/>
                      <a:gd name="T14" fmla="*/ 134 w 234"/>
                      <a:gd name="T15" fmla="*/ 139 h 143"/>
                      <a:gd name="T16" fmla="*/ 146 w 234"/>
                      <a:gd name="T17" fmla="*/ 120 h 143"/>
                      <a:gd name="T18" fmla="*/ 181 w 234"/>
                      <a:gd name="T19" fmla="*/ 86 h 143"/>
                      <a:gd name="T20" fmla="*/ 217 w 234"/>
                      <a:gd name="T21" fmla="*/ 48 h 143"/>
                      <a:gd name="T22" fmla="*/ 234 w 234"/>
                      <a:gd name="T23" fmla="*/ 31 h 143"/>
                      <a:gd name="T24" fmla="*/ 234 w 234"/>
                      <a:gd name="T25" fmla="*/ 21 h 143"/>
                      <a:gd name="T26" fmla="*/ 231 w 234"/>
                      <a:gd name="T27" fmla="*/ 12 h 143"/>
                      <a:gd name="T28" fmla="*/ 221 w 234"/>
                      <a:gd name="T29" fmla="*/ 0 h 143"/>
                      <a:gd name="T30" fmla="*/ 214 w 234"/>
                      <a:gd name="T31" fmla="*/ 25 h 143"/>
                      <a:gd name="T32" fmla="*/ 194 w 234"/>
                      <a:gd name="T33" fmla="*/ 53 h 143"/>
                      <a:gd name="T34" fmla="*/ 159 w 234"/>
                      <a:gd name="T35" fmla="*/ 85 h 143"/>
                      <a:gd name="T36" fmla="*/ 130 w 234"/>
                      <a:gd name="T37" fmla="*/ 108 h 143"/>
                      <a:gd name="T38" fmla="*/ 113 w 234"/>
                      <a:gd name="T39" fmla="*/ 117 h 143"/>
                      <a:gd name="T40" fmla="*/ 91 w 234"/>
                      <a:gd name="T41" fmla="*/ 102 h 143"/>
                      <a:gd name="T42" fmla="*/ 60 w 234"/>
                      <a:gd name="T43" fmla="*/ 83 h 143"/>
                      <a:gd name="T44" fmla="*/ 35 w 234"/>
                      <a:gd name="T45" fmla="*/ 69 h 143"/>
                      <a:gd name="T46" fmla="*/ 7 w 234"/>
                      <a:gd name="T47" fmla="*/ 60 h 14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34"/>
                      <a:gd name="T73" fmla="*/ 0 h 143"/>
                      <a:gd name="T74" fmla="*/ 234 w 234"/>
                      <a:gd name="T75" fmla="*/ 143 h 14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34" h="143">
                        <a:moveTo>
                          <a:pt x="7" y="60"/>
                        </a:moveTo>
                        <a:lnTo>
                          <a:pt x="0" y="72"/>
                        </a:lnTo>
                        <a:lnTo>
                          <a:pt x="12" y="78"/>
                        </a:lnTo>
                        <a:lnTo>
                          <a:pt x="38" y="89"/>
                        </a:lnTo>
                        <a:lnTo>
                          <a:pt x="71" y="108"/>
                        </a:lnTo>
                        <a:lnTo>
                          <a:pt x="109" y="136"/>
                        </a:lnTo>
                        <a:lnTo>
                          <a:pt x="121" y="143"/>
                        </a:lnTo>
                        <a:lnTo>
                          <a:pt x="134" y="139"/>
                        </a:lnTo>
                        <a:lnTo>
                          <a:pt x="146" y="120"/>
                        </a:lnTo>
                        <a:lnTo>
                          <a:pt x="181" y="86"/>
                        </a:lnTo>
                        <a:lnTo>
                          <a:pt x="217" y="48"/>
                        </a:lnTo>
                        <a:lnTo>
                          <a:pt x="234" y="31"/>
                        </a:lnTo>
                        <a:lnTo>
                          <a:pt x="234" y="21"/>
                        </a:lnTo>
                        <a:lnTo>
                          <a:pt x="231" y="12"/>
                        </a:lnTo>
                        <a:lnTo>
                          <a:pt x="221" y="0"/>
                        </a:lnTo>
                        <a:lnTo>
                          <a:pt x="214" y="25"/>
                        </a:lnTo>
                        <a:lnTo>
                          <a:pt x="194" y="53"/>
                        </a:lnTo>
                        <a:lnTo>
                          <a:pt x="159" y="85"/>
                        </a:lnTo>
                        <a:lnTo>
                          <a:pt x="130" y="108"/>
                        </a:lnTo>
                        <a:lnTo>
                          <a:pt x="113" y="117"/>
                        </a:lnTo>
                        <a:lnTo>
                          <a:pt x="91" y="102"/>
                        </a:lnTo>
                        <a:lnTo>
                          <a:pt x="60" y="83"/>
                        </a:lnTo>
                        <a:lnTo>
                          <a:pt x="35" y="69"/>
                        </a:lnTo>
                        <a:lnTo>
                          <a:pt x="7" y="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89" name="Freeform 193">
                    <a:extLst>
                      <a:ext uri="{FF2B5EF4-FFF2-40B4-BE49-F238E27FC236}">
                        <a16:creationId xmlns:a16="http://schemas.microsoft.com/office/drawing/2014/main" xmlns="" id="{AD083D48-926C-43EF-88BE-B07BCBCC0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55" y="1651"/>
                    <a:ext cx="145" cy="142"/>
                  </a:xfrm>
                  <a:custGeom>
                    <a:avLst/>
                    <a:gdLst>
                      <a:gd name="T0" fmla="*/ 15 w 145"/>
                      <a:gd name="T1" fmla="*/ 0 h 142"/>
                      <a:gd name="T2" fmla="*/ 53 w 145"/>
                      <a:gd name="T3" fmla="*/ 5 h 142"/>
                      <a:gd name="T4" fmla="*/ 105 w 145"/>
                      <a:gd name="T5" fmla="*/ 15 h 142"/>
                      <a:gd name="T6" fmla="*/ 135 w 145"/>
                      <a:gd name="T7" fmla="*/ 21 h 142"/>
                      <a:gd name="T8" fmla="*/ 145 w 145"/>
                      <a:gd name="T9" fmla="*/ 40 h 142"/>
                      <a:gd name="T10" fmla="*/ 137 w 145"/>
                      <a:gd name="T11" fmla="*/ 56 h 142"/>
                      <a:gd name="T12" fmla="*/ 117 w 145"/>
                      <a:gd name="T13" fmla="*/ 73 h 142"/>
                      <a:gd name="T14" fmla="*/ 69 w 145"/>
                      <a:gd name="T15" fmla="*/ 114 h 142"/>
                      <a:gd name="T16" fmla="*/ 41 w 145"/>
                      <a:gd name="T17" fmla="*/ 142 h 142"/>
                      <a:gd name="T18" fmla="*/ 28 w 145"/>
                      <a:gd name="T19" fmla="*/ 139 h 142"/>
                      <a:gd name="T20" fmla="*/ 28 w 145"/>
                      <a:gd name="T21" fmla="*/ 132 h 142"/>
                      <a:gd name="T22" fmla="*/ 51 w 145"/>
                      <a:gd name="T23" fmla="*/ 110 h 142"/>
                      <a:gd name="T24" fmla="*/ 75 w 145"/>
                      <a:gd name="T25" fmla="*/ 86 h 142"/>
                      <a:gd name="T26" fmla="*/ 95 w 145"/>
                      <a:gd name="T27" fmla="*/ 64 h 142"/>
                      <a:gd name="T28" fmla="*/ 114 w 145"/>
                      <a:gd name="T29" fmla="*/ 47 h 142"/>
                      <a:gd name="T30" fmla="*/ 116 w 145"/>
                      <a:gd name="T31" fmla="*/ 38 h 142"/>
                      <a:gd name="T32" fmla="*/ 110 w 145"/>
                      <a:gd name="T33" fmla="*/ 31 h 142"/>
                      <a:gd name="T34" fmla="*/ 73 w 145"/>
                      <a:gd name="T35" fmla="*/ 25 h 142"/>
                      <a:gd name="T36" fmla="*/ 21 w 145"/>
                      <a:gd name="T37" fmla="*/ 18 h 142"/>
                      <a:gd name="T38" fmla="*/ 0 w 145"/>
                      <a:gd name="T39" fmla="*/ 15 h 142"/>
                      <a:gd name="T40" fmla="*/ 15 w 145"/>
                      <a:gd name="T41" fmla="*/ 0 h 14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5"/>
                      <a:gd name="T64" fmla="*/ 0 h 142"/>
                      <a:gd name="T65" fmla="*/ 145 w 145"/>
                      <a:gd name="T66" fmla="*/ 142 h 14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5" h="142">
                        <a:moveTo>
                          <a:pt x="15" y="0"/>
                        </a:moveTo>
                        <a:lnTo>
                          <a:pt x="53" y="5"/>
                        </a:lnTo>
                        <a:lnTo>
                          <a:pt x="105" y="15"/>
                        </a:lnTo>
                        <a:lnTo>
                          <a:pt x="135" y="21"/>
                        </a:lnTo>
                        <a:lnTo>
                          <a:pt x="145" y="40"/>
                        </a:lnTo>
                        <a:lnTo>
                          <a:pt x="137" y="56"/>
                        </a:lnTo>
                        <a:lnTo>
                          <a:pt x="117" y="73"/>
                        </a:lnTo>
                        <a:lnTo>
                          <a:pt x="69" y="114"/>
                        </a:lnTo>
                        <a:lnTo>
                          <a:pt x="41" y="142"/>
                        </a:lnTo>
                        <a:lnTo>
                          <a:pt x="28" y="139"/>
                        </a:lnTo>
                        <a:lnTo>
                          <a:pt x="28" y="132"/>
                        </a:lnTo>
                        <a:lnTo>
                          <a:pt x="51" y="110"/>
                        </a:lnTo>
                        <a:lnTo>
                          <a:pt x="75" y="86"/>
                        </a:lnTo>
                        <a:lnTo>
                          <a:pt x="95" y="64"/>
                        </a:lnTo>
                        <a:lnTo>
                          <a:pt x="114" y="47"/>
                        </a:lnTo>
                        <a:lnTo>
                          <a:pt x="116" y="38"/>
                        </a:lnTo>
                        <a:lnTo>
                          <a:pt x="110" y="31"/>
                        </a:lnTo>
                        <a:lnTo>
                          <a:pt x="73" y="25"/>
                        </a:lnTo>
                        <a:lnTo>
                          <a:pt x="21" y="18"/>
                        </a:lnTo>
                        <a:lnTo>
                          <a:pt x="0" y="1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90" name="Freeform 194">
                    <a:extLst>
                      <a:ext uri="{FF2B5EF4-FFF2-40B4-BE49-F238E27FC236}">
                        <a16:creationId xmlns:a16="http://schemas.microsoft.com/office/drawing/2014/main" xmlns="" id="{2448EDB6-79C8-4BDD-81FD-B33EC832B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77" y="1654"/>
                    <a:ext cx="124" cy="137"/>
                  </a:xfrm>
                  <a:custGeom>
                    <a:avLst/>
                    <a:gdLst>
                      <a:gd name="T0" fmla="*/ 99 w 124"/>
                      <a:gd name="T1" fmla="*/ 0 h 137"/>
                      <a:gd name="T2" fmla="*/ 86 w 124"/>
                      <a:gd name="T3" fmla="*/ 2 h 137"/>
                      <a:gd name="T4" fmla="*/ 67 w 124"/>
                      <a:gd name="T5" fmla="*/ 19 h 137"/>
                      <a:gd name="T6" fmla="*/ 44 w 124"/>
                      <a:gd name="T7" fmla="*/ 45 h 137"/>
                      <a:gd name="T8" fmla="*/ 19 w 124"/>
                      <a:gd name="T9" fmla="*/ 75 h 137"/>
                      <a:gd name="T10" fmla="*/ 2 w 124"/>
                      <a:gd name="T11" fmla="*/ 102 h 137"/>
                      <a:gd name="T12" fmla="*/ 0 w 124"/>
                      <a:gd name="T13" fmla="*/ 115 h 137"/>
                      <a:gd name="T14" fmla="*/ 21 w 124"/>
                      <a:gd name="T15" fmla="*/ 123 h 137"/>
                      <a:gd name="T16" fmla="*/ 64 w 124"/>
                      <a:gd name="T17" fmla="*/ 130 h 137"/>
                      <a:gd name="T18" fmla="*/ 98 w 124"/>
                      <a:gd name="T19" fmla="*/ 136 h 137"/>
                      <a:gd name="T20" fmla="*/ 122 w 124"/>
                      <a:gd name="T21" fmla="*/ 137 h 137"/>
                      <a:gd name="T22" fmla="*/ 124 w 124"/>
                      <a:gd name="T23" fmla="*/ 127 h 137"/>
                      <a:gd name="T24" fmla="*/ 87 w 124"/>
                      <a:gd name="T25" fmla="*/ 121 h 137"/>
                      <a:gd name="T26" fmla="*/ 44 w 124"/>
                      <a:gd name="T27" fmla="*/ 110 h 137"/>
                      <a:gd name="T28" fmla="*/ 22 w 124"/>
                      <a:gd name="T29" fmla="*/ 105 h 137"/>
                      <a:gd name="T30" fmla="*/ 19 w 124"/>
                      <a:gd name="T31" fmla="*/ 96 h 137"/>
                      <a:gd name="T32" fmla="*/ 38 w 124"/>
                      <a:gd name="T33" fmla="*/ 76 h 137"/>
                      <a:gd name="T34" fmla="*/ 64 w 124"/>
                      <a:gd name="T35" fmla="*/ 44 h 137"/>
                      <a:gd name="T36" fmla="*/ 90 w 124"/>
                      <a:gd name="T37" fmla="*/ 21 h 137"/>
                      <a:gd name="T38" fmla="*/ 99 w 124"/>
                      <a:gd name="T39" fmla="*/ 0 h 13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24"/>
                      <a:gd name="T61" fmla="*/ 0 h 137"/>
                      <a:gd name="T62" fmla="*/ 124 w 124"/>
                      <a:gd name="T63" fmla="*/ 137 h 13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24" h="137">
                        <a:moveTo>
                          <a:pt x="99" y="0"/>
                        </a:moveTo>
                        <a:lnTo>
                          <a:pt x="86" y="2"/>
                        </a:lnTo>
                        <a:lnTo>
                          <a:pt x="67" y="19"/>
                        </a:lnTo>
                        <a:lnTo>
                          <a:pt x="44" y="45"/>
                        </a:lnTo>
                        <a:lnTo>
                          <a:pt x="19" y="75"/>
                        </a:lnTo>
                        <a:lnTo>
                          <a:pt x="2" y="102"/>
                        </a:lnTo>
                        <a:lnTo>
                          <a:pt x="0" y="115"/>
                        </a:lnTo>
                        <a:lnTo>
                          <a:pt x="21" y="123"/>
                        </a:lnTo>
                        <a:lnTo>
                          <a:pt x="64" y="130"/>
                        </a:lnTo>
                        <a:lnTo>
                          <a:pt x="98" y="136"/>
                        </a:lnTo>
                        <a:lnTo>
                          <a:pt x="122" y="137"/>
                        </a:lnTo>
                        <a:lnTo>
                          <a:pt x="124" y="127"/>
                        </a:lnTo>
                        <a:lnTo>
                          <a:pt x="87" y="121"/>
                        </a:lnTo>
                        <a:lnTo>
                          <a:pt x="44" y="110"/>
                        </a:lnTo>
                        <a:lnTo>
                          <a:pt x="22" y="105"/>
                        </a:lnTo>
                        <a:lnTo>
                          <a:pt x="19" y="96"/>
                        </a:lnTo>
                        <a:lnTo>
                          <a:pt x="38" y="76"/>
                        </a:lnTo>
                        <a:lnTo>
                          <a:pt x="64" y="44"/>
                        </a:lnTo>
                        <a:lnTo>
                          <a:pt x="90" y="21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grpSp>
            <p:nvGrpSpPr>
              <p:cNvPr id="9233" name="Group 195">
                <a:extLst>
                  <a:ext uri="{FF2B5EF4-FFF2-40B4-BE49-F238E27FC236}">
                    <a16:creationId xmlns:a16="http://schemas.microsoft.com/office/drawing/2014/main" xmlns="" id="{4144EF95-E949-44C4-89DF-7AA6CAACB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594" y="1516"/>
                <a:ext cx="341" cy="458"/>
                <a:chOff x="880" y="1539"/>
                <a:chExt cx="644" cy="694"/>
              </a:xfrm>
            </p:grpSpPr>
            <p:sp>
              <p:nvSpPr>
                <p:cNvPr id="9241" name="Freeform 196">
                  <a:extLst>
                    <a:ext uri="{FF2B5EF4-FFF2-40B4-BE49-F238E27FC236}">
                      <a16:creationId xmlns:a16="http://schemas.microsoft.com/office/drawing/2014/main" xmlns="" id="{523CE3BD-9202-4C83-BB3A-A990DB24C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3" y="1557"/>
                  <a:ext cx="338" cy="371"/>
                </a:xfrm>
                <a:custGeom>
                  <a:avLst/>
                  <a:gdLst>
                    <a:gd name="T0" fmla="*/ 0 w 338"/>
                    <a:gd name="T1" fmla="*/ 338 h 371"/>
                    <a:gd name="T2" fmla="*/ 48 w 338"/>
                    <a:gd name="T3" fmla="*/ 341 h 371"/>
                    <a:gd name="T4" fmla="*/ 141 w 338"/>
                    <a:gd name="T5" fmla="*/ 302 h 371"/>
                    <a:gd name="T6" fmla="*/ 196 w 338"/>
                    <a:gd name="T7" fmla="*/ 249 h 371"/>
                    <a:gd name="T8" fmla="*/ 237 w 338"/>
                    <a:gd name="T9" fmla="*/ 193 h 371"/>
                    <a:gd name="T10" fmla="*/ 273 w 338"/>
                    <a:gd name="T11" fmla="*/ 114 h 371"/>
                    <a:gd name="T12" fmla="*/ 289 w 338"/>
                    <a:gd name="T13" fmla="*/ 58 h 371"/>
                    <a:gd name="T14" fmla="*/ 298 w 338"/>
                    <a:gd name="T15" fmla="*/ 0 h 371"/>
                    <a:gd name="T16" fmla="*/ 338 w 338"/>
                    <a:gd name="T17" fmla="*/ 35 h 371"/>
                    <a:gd name="T18" fmla="*/ 331 w 338"/>
                    <a:gd name="T19" fmla="*/ 105 h 371"/>
                    <a:gd name="T20" fmla="*/ 319 w 338"/>
                    <a:gd name="T21" fmla="*/ 160 h 371"/>
                    <a:gd name="T22" fmla="*/ 292 w 338"/>
                    <a:gd name="T23" fmla="*/ 224 h 371"/>
                    <a:gd name="T24" fmla="*/ 276 w 338"/>
                    <a:gd name="T25" fmla="*/ 249 h 371"/>
                    <a:gd name="T26" fmla="*/ 243 w 338"/>
                    <a:gd name="T27" fmla="*/ 282 h 371"/>
                    <a:gd name="T28" fmla="*/ 199 w 338"/>
                    <a:gd name="T29" fmla="*/ 317 h 371"/>
                    <a:gd name="T30" fmla="*/ 151 w 338"/>
                    <a:gd name="T31" fmla="*/ 344 h 371"/>
                    <a:gd name="T32" fmla="*/ 97 w 338"/>
                    <a:gd name="T33" fmla="*/ 366 h 371"/>
                    <a:gd name="T34" fmla="*/ 55 w 338"/>
                    <a:gd name="T35" fmla="*/ 371 h 371"/>
                    <a:gd name="T36" fmla="*/ 6 w 338"/>
                    <a:gd name="T37" fmla="*/ 366 h 371"/>
                    <a:gd name="T38" fmla="*/ 0 w 338"/>
                    <a:gd name="T39" fmla="*/ 338 h 37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38"/>
                    <a:gd name="T61" fmla="*/ 0 h 371"/>
                    <a:gd name="T62" fmla="*/ 338 w 338"/>
                    <a:gd name="T63" fmla="*/ 371 h 37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38" h="371">
                      <a:moveTo>
                        <a:pt x="0" y="338"/>
                      </a:moveTo>
                      <a:lnTo>
                        <a:pt x="48" y="341"/>
                      </a:lnTo>
                      <a:lnTo>
                        <a:pt x="141" y="302"/>
                      </a:lnTo>
                      <a:lnTo>
                        <a:pt x="196" y="249"/>
                      </a:lnTo>
                      <a:lnTo>
                        <a:pt x="237" y="193"/>
                      </a:lnTo>
                      <a:lnTo>
                        <a:pt x="273" y="114"/>
                      </a:lnTo>
                      <a:lnTo>
                        <a:pt x="289" y="58"/>
                      </a:lnTo>
                      <a:lnTo>
                        <a:pt x="298" y="0"/>
                      </a:lnTo>
                      <a:lnTo>
                        <a:pt x="338" y="35"/>
                      </a:lnTo>
                      <a:lnTo>
                        <a:pt x="331" y="105"/>
                      </a:lnTo>
                      <a:lnTo>
                        <a:pt x="319" y="160"/>
                      </a:lnTo>
                      <a:lnTo>
                        <a:pt x="292" y="224"/>
                      </a:lnTo>
                      <a:lnTo>
                        <a:pt x="276" y="249"/>
                      </a:lnTo>
                      <a:lnTo>
                        <a:pt x="243" y="282"/>
                      </a:lnTo>
                      <a:lnTo>
                        <a:pt x="199" y="317"/>
                      </a:lnTo>
                      <a:lnTo>
                        <a:pt x="151" y="344"/>
                      </a:lnTo>
                      <a:lnTo>
                        <a:pt x="97" y="366"/>
                      </a:lnTo>
                      <a:lnTo>
                        <a:pt x="55" y="371"/>
                      </a:lnTo>
                      <a:lnTo>
                        <a:pt x="6" y="366"/>
                      </a:lnTo>
                      <a:lnTo>
                        <a:pt x="0" y="338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242" name="Freeform 197">
                  <a:extLst>
                    <a:ext uri="{FF2B5EF4-FFF2-40B4-BE49-F238E27FC236}">
                      <a16:creationId xmlns:a16="http://schemas.microsoft.com/office/drawing/2014/main" xmlns="" id="{D709E643-2587-4300-ADB7-D2A0A4F02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" y="1965"/>
                  <a:ext cx="268" cy="260"/>
                </a:xfrm>
                <a:custGeom>
                  <a:avLst/>
                  <a:gdLst>
                    <a:gd name="T0" fmla="*/ 220 w 268"/>
                    <a:gd name="T1" fmla="*/ 0 h 260"/>
                    <a:gd name="T2" fmla="*/ 250 w 268"/>
                    <a:gd name="T3" fmla="*/ 3 h 260"/>
                    <a:gd name="T4" fmla="*/ 263 w 268"/>
                    <a:gd name="T5" fmla="*/ 25 h 260"/>
                    <a:gd name="T6" fmla="*/ 268 w 268"/>
                    <a:gd name="T7" fmla="*/ 43 h 260"/>
                    <a:gd name="T8" fmla="*/ 237 w 268"/>
                    <a:gd name="T9" fmla="*/ 93 h 260"/>
                    <a:gd name="T10" fmla="*/ 195 w 268"/>
                    <a:gd name="T11" fmla="*/ 144 h 260"/>
                    <a:gd name="T12" fmla="*/ 135 w 268"/>
                    <a:gd name="T13" fmla="*/ 209 h 260"/>
                    <a:gd name="T14" fmla="*/ 65 w 268"/>
                    <a:gd name="T15" fmla="*/ 260 h 260"/>
                    <a:gd name="T16" fmla="*/ 36 w 268"/>
                    <a:gd name="T17" fmla="*/ 260 h 260"/>
                    <a:gd name="T18" fmla="*/ 12 w 268"/>
                    <a:gd name="T19" fmla="*/ 243 h 260"/>
                    <a:gd name="T20" fmla="*/ 0 w 268"/>
                    <a:gd name="T21" fmla="*/ 222 h 260"/>
                    <a:gd name="T22" fmla="*/ 9 w 268"/>
                    <a:gd name="T23" fmla="*/ 197 h 260"/>
                    <a:gd name="T24" fmla="*/ 33 w 268"/>
                    <a:gd name="T25" fmla="*/ 160 h 260"/>
                    <a:gd name="T26" fmla="*/ 104 w 268"/>
                    <a:gd name="T27" fmla="*/ 93 h 260"/>
                    <a:gd name="T28" fmla="*/ 167 w 268"/>
                    <a:gd name="T29" fmla="*/ 32 h 260"/>
                    <a:gd name="T30" fmla="*/ 206 w 268"/>
                    <a:gd name="T31" fmla="*/ 0 h 260"/>
                    <a:gd name="T32" fmla="*/ 220 w 268"/>
                    <a:gd name="T33" fmla="*/ 0 h 2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60"/>
                    <a:gd name="T53" fmla="*/ 268 w 268"/>
                    <a:gd name="T54" fmla="*/ 260 h 2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60">
                      <a:moveTo>
                        <a:pt x="220" y="0"/>
                      </a:moveTo>
                      <a:lnTo>
                        <a:pt x="250" y="3"/>
                      </a:lnTo>
                      <a:lnTo>
                        <a:pt x="263" y="25"/>
                      </a:lnTo>
                      <a:lnTo>
                        <a:pt x="268" y="43"/>
                      </a:lnTo>
                      <a:lnTo>
                        <a:pt x="237" y="93"/>
                      </a:lnTo>
                      <a:lnTo>
                        <a:pt x="195" y="144"/>
                      </a:lnTo>
                      <a:lnTo>
                        <a:pt x="135" y="209"/>
                      </a:lnTo>
                      <a:lnTo>
                        <a:pt x="65" y="260"/>
                      </a:lnTo>
                      <a:lnTo>
                        <a:pt x="36" y="260"/>
                      </a:lnTo>
                      <a:lnTo>
                        <a:pt x="12" y="243"/>
                      </a:lnTo>
                      <a:lnTo>
                        <a:pt x="0" y="222"/>
                      </a:lnTo>
                      <a:lnTo>
                        <a:pt x="9" y="197"/>
                      </a:lnTo>
                      <a:lnTo>
                        <a:pt x="33" y="160"/>
                      </a:lnTo>
                      <a:lnTo>
                        <a:pt x="104" y="93"/>
                      </a:lnTo>
                      <a:lnTo>
                        <a:pt x="167" y="32"/>
                      </a:lnTo>
                      <a:lnTo>
                        <a:pt x="206" y="0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grpSp>
              <p:nvGrpSpPr>
                <p:cNvPr id="9243" name="Group 198">
                  <a:extLst>
                    <a:ext uri="{FF2B5EF4-FFF2-40B4-BE49-F238E27FC236}">
                      <a16:creationId xmlns:a16="http://schemas.microsoft.com/office/drawing/2014/main" xmlns="" id="{C3513D10-D094-4949-A26E-104D1DF160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80" y="1539"/>
                  <a:ext cx="644" cy="694"/>
                  <a:chOff x="880" y="1539"/>
                  <a:chExt cx="644" cy="694"/>
                </a:xfrm>
              </p:grpSpPr>
              <p:sp>
                <p:nvSpPr>
                  <p:cNvPr id="9244" name="Freeform 199">
                    <a:extLst>
                      <a:ext uri="{FF2B5EF4-FFF2-40B4-BE49-F238E27FC236}">
                        <a16:creationId xmlns:a16="http://schemas.microsoft.com/office/drawing/2014/main" xmlns="" id="{09E505D7-DD70-4530-879C-930059944F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0" y="1899"/>
                    <a:ext cx="328" cy="334"/>
                  </a:xfrm>
                  <a:custGeom>
                    <a:avLst/>
                    <a:gdLst>
                      <a:gd name="T0" fmla="*/ 298 w 328"/>
                      <a:gd name="T1" fmla="*/ 0 h 334"/>
                      <a:gd name="T2" fmla="*/ 242 w 328"/>
                      <a:gd name="T3" fmla="*/ 59 h 334"/>
                      <a:gd name="T4" fmla="*/ 214 w 328"/>
                      <a:gd name="T5" fmla="*/ 56 h 334"/>
                      <a:gd name="T6" fmla="*/ 197 w 328"/>
                      <a:gd name="T7" fmla="*/ 68 h 334"/>
                      <a:gd name="T8" fmla="*/ 128 w 328"/>
                      <a:gd name="T9" fmla="*/ 126 h 334"/>
                      <a:gd name="T10" fmla="*/ 67 w 328"/>
                      <a:gd name="T11" fmla="*/ 187 h 334"/>
                      <a:gd name="T12" fmla="*/ 17 w 328"/>
                      <a:gd name="T13" fmla="*/ 240 h 334"/>
                      <a:gd name="T14" fmla="*/ 0 w 328"/>
                      <a:gd name="T15" fmla="*/ 279 h 334"/>
                      <a:gd name="T16" fmla="*/ 2 w 328"/>
                      <a:gd name="T17" fmla="*/ 301 h 334"/>
                      <a:gd name="T18" fmla="*/ 14 w 328"/>
                      <a:gd name="T19" fmla="*/ 317 h 334"/>
                      <a:gd name="T20" fmla="*/ 46 w 328"/>
                      <a:gd name="T21" fmla="*/ 334 h 334"/>
                      <a:gd name="T22" fmla="*/ 67 w 328"/>
                      <a:gd name="T23" fmla="*/ 334 h 334"/>
                      <a:gd name="T24" fmla="*/ 86 w 328"/>
                      <a:gd name="T25" fmla="*/ 325 h 334"/>
                      <a:gd name="T26" fmla="*/ 153 w 328"/>
                      <a:gd name="T27" fmla="*/ 266 h 334"/>
                      <a:gd name="T28" fmla="*/ 200 w 328"/>
                      <a:gd name="T29" fmla="*/ 217 h 334"/>
                      <a:gd name="T30" fmla="*/ 245 w 328"/>
                      <a:gd name="T31" fmla="*/ 158 h 334"/>
                      <a:gd name="T32" fmla="*/ 274 w 328"/>
                      <a:gd name="T33" fmla="*/ 115 h 334"/>
                      <a:gd name="T34" fmla="*/ 274 w 328"/>
                      <a:gd name="T35" fmla="*/ 95 h 334"/>
                      <a:gd name="T36" fmla="*/ 268 w 328"/>
                      <a:gd name="T37" fmla="*/ 78 h 334"/>
                      <a:gd name="T38" fmla="*/ 328 w 328"/>
                      <a:gd name="T39" fmla="*/ 22 h 334"/>
                      <a:gd name="T40" fmla="*/ 319 w 328"/>
                      <a:gd name="T41" fmla="*/ 6 h 334"/>
                      <a:gd name="T42" fmla="*/ 251 w 328"/>
                      <a:gd name="T43" fmla="*/ 84 h 334"/>
                      <a:gd name="T44" fmla="*/ 258 w 328"/>
                      <a:gd name="T45" fmla="*/ 99 h 334"/>
                      <a:gd name="T46" fmla="*/ 260 w 328"/>
                      <a:gd name="T47" fmla="*/ 115 h 334"/>
                      <a:gd name="T48" fmla="*/ 237 w 328"/>
                      <a:gd name="T49" fmla="*/ 144 h 334"/>
                      <a:gd name="T50" fmla="*/ 209 w 328"/>
                      <a:gd name="T51" fmla="*/ 181 h 334"/>
                      <a:gd name="T52" fmla="*/ 180 w 328"/>
                      <a:gd name="T53" fmla="*/ 218 h 334"/>
                      <a:gd name="T54" fmla="*/ 138 w 328"/>
                      <a:gd name="T55" fmla="*/ 260 h 334"/>
                      <a:gd name="T56" fmla="*/ 98 w 328"/>
                      <a:gd name="T57" fmla="*/ 294 h 334"/>
                      <a:gd name="T58" fmla="*/ 68 w 328"/>
                      <a:gd name="T59" fmla="*/ 317 h 334"/>
                      <a:gd name="T60" fmla="*/ 46 w 328"/>
                      <a:gd name="T61" fmla="*/ 319 h 334"/>
                      <a:gd name="T62" fmla="*/ 31 w 328"/>
                      <a:gd name="T63" fmla="*/ 309 h 334"/>
                      <a:gd name="T64" fmla="*/ 18 w 328"/>
                      <a:gd name="T65" fmla="*/ 297 h 334"/>
                      <a:gd name="T66" fmla="*/ 14 w 328"/>
                      <a:gd name="T67" fmla="*/ 286 h 334"/>
                      <a:gd name="T68" fmla="*/ 18 w 328"/>
                      <a:gd name="T69" fmla="*/ 267 h 334"/>
                      <a:gd name="T70" fmla="*/ 30 w 328"/>
                      <a:gd name="T71" fmla="*/ 248 h 334"/>
                      <a:gd name="T72" fmla="*/ 60 w 328"/>
                      <a:gd name="T73" fmla="*/ 217 h 334"/>
                      <a:gd name="T74" fmla="*/ 116 w 328"/>
                      <a:gd name="T75" fmla="*/ 163 h 334"/>
                      <a:gd name="T76" fmla="*/ 163 w 328"/>
                      <a:gd name="T77" fmla="*/ 114 h 334"/>
                      <a:gd name="T78" fmla="*/ 202 w 328"/>
                      <a:gd name="T79" fmla="*/ 78 h 334"/>
                      <a:gd name="T80" fmla="*/ 218 w 328"/>
                      <a:gd name="T81" fmla="*/ 71 h 334"/>
                      <a:gd name="T82" fmla="*/ 231 w 328"/>
                      <a:gd name="T83" fmla="*/ 77 h 334"/>
                      <a:gd name="T84" fmla="*/ 243 w 328"/>
                      <a:gd name="T85" fmla="*/ 77 h 334"/>
                      <a:gd name="T86" fmla="*/ 314 w 328"/>
                      <a:gd name="T87" fmla="*/ 4 h 334"/>
                      <a:gd name="T88" fmla="*/ 298 w 328"/>
                      <a:gd name="T89" fmla="*/ 0 h 33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328"/>
                      <a:gd name="T136" fmla="*/ 0 h 334"/>
                      <a:gd name="T137" fmla="*/ 328 w 328"/>
                      <a:gd name="T138" fmla="*/ 334 h 334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328" h="334">
                        <a:moveTo>
                          <a:pt x="298" y="0"/>
                        </a:moveTo>
                        <a:lnTo>
                          <a:pt x="242" y="59"/>
                        </a:lnTo>
                        <a:lnTo>
                          <a:pt x="214" y="56"/>
                        </a:lnTo>
                        <a:lnTo>
                          <a:pt x="197" y="68"/>
                        </a:lnTo>
                        <a:lnTo>
                          <a:pt x="128" y="126"/>
                        </a:lnTo>
                        <a:lnTo>
                          <a:pt x="67" y="187"/>
                        </a:lnTo>
                        <a:lnTo>
                          <a:pt x="17" y="240"/>
                        </a:lnTo>
                        <a:lnTo>
                          <a:pt x="0" y="279"/>
                        </a:lnTo>
                        <a:lnTo>
                          <a:pt x="2" y="301"/>
                        </a:lnTo>
                        <a:lnTo>
                          <a:pt x="14" y="317"/>
                        </a:lnTo>
                        <a:lnTo>
                          <a:pt x="46" y="334"/>
                        </a:lnTo>
                        <a:lnTo>
                          <a:pt x="67" y="334"/>
                        </a:lnTo>
                        <a:lnTo>
                          <a:pt x="86" y="325"/>
                        </a:lnTo>
                        <a:lnTo>
                          <a:pt x="153" y="266"/>
                        </a:lnTo>
                        <a:lnTo>
                          <a:pt x="200" y="217"/>
                        </a:lnTo>
                        <a:lnTo>
                          <a:pt x="245" y="158"/>
                        </a:lnTo>
                        <a:lnTo>
                          <a:pt x="274" y="115"/>
                        </a:lnTo>
                        <a:lnTo>
                          <a:pt x="274" y="95"/>
                        </a:lnTo>
                        <a:lnTo>
                          <a:pt x="268" y="78"/>
                        </a:lnTo>
                        <a:lnTo>
                          <a:pt x="328" y="22"/>
                        </a:lnTo>
                        <a:lnTo>
                          <a:pt x="319" y="6"/>
                        </a:lnTo>
                        <a:lnTo>
                          <a:pt x="251" y="84"/>
                        </a:lnTo>
                        <a:lnTo>
                          <a:pt x="258" y="99"/>
                        </a:lnTo>
                        <a:lnTo>
                          <a:pt x="260" y="115"/>
                        </a:lnTo>
                        <a:lnTo>
                          <a:pt x="237" y="144"/>
                        </a:lnTo>
                        <a:lnTo>
                          <a:pt x="209" y="181"/>
                        </a:lnTo>
                        <a:lnTo>
                          <a:pt x="180" y="218"/>
                        </a:lnTo>
                        <a:lnTo>
                          <a:pt x="138" y="260"/>
                        </a:lnTo>
                        <a:lnTo>
                          <a:pt x="98" y="294"/>
                        </a:lnTo>
                        <a:lnTo>
                          <a:pt x="68" y="317"/>
                        </a:lnTo>
                        <a:lnTo>
                          <a:pt x="46" y="319"/>
                        </a:lnTo>
                        <a:lnTo>
                          <a:pt x="31" y="309"/>
                        </a:lnTo>
                        <a:lnTo>
                          <a:pt x="18" y="297"/>
                        </a:lnTo>
                        <a:lnTo>
                          <a:pt x="14" y="286"/>
                        </a:lnTo>
                        <a:lnTo>
                          <a:pt x="18" y="267"/>
                        </a:lnTo>
                        <a:lnTo>
                          <a:pt x="30" y="248"/>
                        </a:lnTo>
                        <a:lnTo>
                          <a:pt x="60" y="217"/>
                        </a:lnTo>
                        <a:lnTo>
                          <a:pt x="116" y="163"/>
                        </a:lnTo>
                        <a:lnTo>
                          <a:pt x="163" y="114"/>
                        </a:lnTo>
                        <a:lnTo>
                          <a:pt x="202" y="78"/>
                        </a:lnTo>
                        <a:lnTo>
                          <a:pt x="218" y="71"/>
                        </a:lnTo>
                        <a:lnTo>
                          <a:pt x="231" y="77"/>
                        </a:lnTo>
                        <a:lnTo>
                          <a:pt x="243" y="77"/>
                        </a:lnTo>
                        <a:lnTo>
                          <a:pt x="314" y="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45" name="Freeform 200">
                    <a:extLst>
                      <a:ext uri="{FF2B5EF4-FFF2-40B4-BE49-F238E27FC236}">
                        <a16:creationId xmlns:a16="http://schemas.microsoft.com/office/drawing/2014/main" xmlns="" id="{685F8622-5D30-4CD1-937B-CF883E940A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1" y="1539"/>
                    <a:ext cx="413" cy="452"/>
                  </a:xfrm>
                  <a:custGeom>
                    <a:avLst/>
                    <a:gdLst>
                      <a:gd name="T0" fmla="*/ 20 w 413"/>
                      <a:gd name="T1" fmla="*/ 452 h 452"/>
                      <a:gd name="T2" fmla="*/ 124 w 413"/>
                      <a:gd name="T3" fmla="*/ 392 h 452"/>
                      <a:gd name="T4" fmla="*/ 195 w 413"/>
                      <a:gd name="T5" fmla="*/ 382 h 452"/>
                      <a:gd name="T6" fmla="*/ 277 w 413"/>
                      <a:gd name="T7" fmla="*/ 337 h 452"/>
                      <a:gd name="T8" fmla="*/ 357 w 413"/>
                      <a:gd name="T9" fmla="*/ 266 h 452"/>
                      <a:gd name="T10" fmla="*/ 391 w 413"/>
                      <a:gd name="T11" fmla="*/ 189 h 452"/>
                      <a:gd name="T12" fmla="*/ 410 w 413"/>
                      <a:gd name="T13" fmla="*/ 102 h 452"/>
                      <a:gd name="T14" fmla="*/ 412 w 413"/>
                      <a:gd name="T15" fmla="*/ 44 h 452"/>
                      <a:gd name="T16" fmla="*/ 354 w 413"/>
                      <a:gd name="T17" fmla="*/ 6 h 452"/>
                      <a:gd name="T18" fmla="*/ 378 w 413"/>
                      <a:gd name="T19" fmla="*/ 35 h 452"/>
                      <a:gd name="T20" fmla="*/ 400 w 413"/>
                      <a:gd name="T21" fmla="*/ 80 h 452"/>
                      <a:gd name="T22" fmla="*/ 384 w 413"/>
                      <a:gd name="T23" fmla="*/ 165 h 452"/>
                      <a:gd name="T24" fmla="*/ 349 w 413"/>
                      <a:gd name="T25" fmla="*/ 250 h 452"/>
                      <a:gd name="T26" fmla="*/ 287 w 413"/>
                      <a:gd name="T27" fmla="*/ 313 h 452"/>
                      <a:gd name="T28" fmla="*/ 214 w 413"/>
                      <a:gd name="T29" fmla="*/ 358 h 452"/>
                      <a:gd name="T30" fmla="*/ 127 w 413"/>
                      <a:gd name="T31" fmla="*/ 379 h 452"/>
                      <a:gd name="T32" fmla="*/ 91 w 413"/>
                      <a:gd name="T33" fmla="*/ 363 h 452"/>
                      <a:gd name="T34" fmla="*/ 171 w 413"/>
                      <a:gd name="T35" fmla="*/ 343 h 452"/>
                      <a:gd name="T36" fmla="*/ 259 w 413"/>
                      <a:gd name="T37" fmla="*/ 284 h 452"/>
                      <a:gd name="T38" fmla="*/ 317 w 413"/>
                      <a:gd name="T39" fmla="*/ 211 h 452"/>
                      <a:gd name="T40" fmla="*/ 355 w 413"/>
                      <a:gd name="T41" fmla="*/ 123 h 452"/>
                      <a:gd name="T42" fmla="*/ 370 w 413"/>
                      <a:gd name="T43" fmla="*/ 61 h 452"/>
                      <a:gd name="T44" fmla="*/ 358 w 413"/>
                      <a:gd name="T45" fmla="*/ 31 h 452"/>
                      <a:gd name="T46" fmla="*/ 348 w 413"/>
                      <a:gd name="T47" fmla="*/ 108 h 452"/>
                      <a:gd name="T48" fmla="*/ 306 w 413"/>
                      <a:gd name="T49" fmla="*/ 202 h 452"/>
                      <a:gd name="T50" fmla="*/ 251 w 413"/>
                      <a:gd name="T51" fmla="*/ 269 h 452"/>
                      <a:gd name="T52" fmla="*/ 192 w 413"/>
                      <a:gd name="T53" fmla="*/ 321 h 452"/>
                      <a:gd name="T54" fmla="*/ 128 w 413"/>
                      <a:gd name="T55" fmla="*/ 348 h 452"/>
                      <a:gd name="T56" fmla="*/ 75 w 413"/>
                      <a:gd name="T57" fmla="*/ 348 h 452"/>
                      <a:gd name="T58" fmla="*/ 45 w 413"/>
                      <a:gd name="T59" fmla="*/ 313 h 452"/>
                      <a:gd name="T60" fmla="*/ 39 w 413"/>
                      <a:gd name="T61" fmla="*/ 242 h 452"/>
                      <a:gd name="T62" fmla="*/ 76 w 413"/>
                      <a:gd name="T63" fmla="*/ 159 h 452"/>
                      <a:gd name="T64" fmla="*/ 143 w 413"/>
                      <a:gd name="T65" fmla="*/ 92 h 452"/>
                      <a:gd name="T66" fmla="*/ 229 w 413"/>
                      <a:gd name="T67" fmla="*/ 37 h 452"/>
                      <a:gd name="T68" fmla="*/ 297 w 413"/>
                      <a:gd name="T69" fmla="*/ 13 h 452"/>
                      <a:gd name="T70" fmla="*/ 348 w 413"/>
                      <a:gd name="T71" fmla="*/ 18 h 452"/>
                      <a:gd name="T72" fmla="*/ 315 w 413"/>
                      <a:gd name="T73" fmla="*/ 0 h 452"/>
                      <a:gd name="T74" fmla="*/ 216 w 413"/>
                      <a:gd name="T75" fmla="*/ 25 h 452"/>
                      <a:gd name="T76" fmla="*/ 121 w 413"/>
                      <a:gd name="T77" fmla="*/ 92 h 452"/>
                      <a:gd name="T78" fmla="*/ 61 w 413"/>
                      <a:gd name="T79" fmla="*/ 159 h 452"/>
                      <a:gd name="T80" fmla="*/ 31 w 413"/>
                      <a:gd name="T81" fmla="*/ 224 h 452"/>
                      <a:gd name="T82" fmla="*/ 20 w 413"/>
                      <a:gd name="T83" fmla="*/ 291 h 452"/>
                      <a:gd name="T84" fmla="*/ 48 w 413"/>
                      <a:gd name="T85" fmla="*/ 352 h 452"/>
                      <a:gd name="T86" fmla="*/ 0 w 413"/>
                      <a:gd name="T87" fmla="*/ 438 h 45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13"/>
                      <a:gd name="T133" fmla="*/ 0 h 452"/>
                      <a:gd name="T134" fmla="*/ 413 w 413"/>
                      <a:gd name="T135" fmla="*/ 452 h 45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13" h="452">
                        <a:moveTo>
                          <a:pt x="0" y="438"/>
                        </a:moveTo>
                        <a:lnTo>
                          <a:pt x="20" y="452"/>
                        </a:lnTo>
                        <a:lnTo>
                          <a:pt x="89" y="388"/>
                        </a:lnTo>
                        <a:lnTo>
                          <a:pt x="124" y="392"/>
                        </a:lnTo>
                        <a:lnTo>
                          <a:pt x="161" y="391"/>
                        </a:lnTo>
                        <a:lnTo>
                          <a:pt x="195" y="382"/>
                        </a:lnTo>
                        <a:lnTo>
                          <a:pt x="241" y="361"/>
                        </a:lnTo>
                        <a:lnTo>
                          <a:pt x="277" y="337"/>
                        </a:lnTo>
                        <a:lnTo>
                          <a:pt x="321" y="300"/>
                        </a:lnTo>
                        <a:lnTo>
                          <a:pt x="357" y="266"/>
                        </a:lnTo>
                        <a:lnTo>
                          <a:pt x="375" y="230"/>
                        </a:lnTo>
                        <a:lnTo>
                          <a:pt x="391" y="189"/>
                        </a:lnTo>
                        <a:lnTo>
                          <a:pt x="404" y="150"/>
                        </a:lnTo>
                        <a:lnTo>
                          <a:pt x="410" y="102"/>
                        </a:lnTo>
                        <a:lnTo>
                          <a:pt x="413" y="67"/>
                        </a:lnTo>
                        <a:lnTo>
                          <a:pt x="412" y="44"/>
                        </a:lnTo>
                        <a:lnTo>
                          <a:pt x="366" y="6"/>
                        </a:lnTo>
                        <a:lnTo>
                          <a:pt x="354" y="6"/>
                        </a:lnTo>
                        <a:lnTo>
                          <a:pt x="358" y="19"/>
                        </a:lnTo>
                        <a:lnTo>
                          <a:pt x="378" y="35"/>
                        </a:lnTo>
                        <a:lnTo>
                          <a:pt x="401" y="52"/>
                        </a:lnTo>
                        <a:lnTo>
                          <a:pt x="400" y="80"/>
                        </a:lnTo>
                        <a:lnTo>
                          <a:pt x="395" y="122"/>
                        </a:lnTo>
                        <a:lnTo>
                          <a:pt x="384" y="165"/>
                        </a:lnTo>
                        <a:lnTo>
                          <a:pt x="369" y="212"/>
                        </a:lnTo>
                        <a:lnTo>
                          <a:pt x="349" y="250"/>
                        </a:lnTo>
                        <a:lnTo>
                          <a:pt x="324" y="279"/>
                        </a:lnTo>
                        <a:lnTo>
                          <a:pt x="287" y="313"/>
                        </a:lnTo>
                        <a:lnTo>
                          <a:pt x="254" y="339"/>
                        </a:lnTo>
                        <a:lnTo>
                          <a:pt x="214" y="358"/>
                        </a:lnTo>
                        <a:lnTo>
                          <a:pt x="170" y="374"/>
                        </a:lnTo>
                        <a:lnTo>
                          <a:pt x="127" y="379"/>
                        </a:lnTo>
                        <a:lnTo>
                          <a:pt x="97" y="377"/>
                        </a:lnTo>
                        <a:lnTo>
                          <a:pt x="91" y="363"/>
                        </a:lnTo>
                        <a:lnTo>
                          <a:pt x="128" y="360"/>
                        </a:lnTo>
                        <a:lnTo>
                          <a:pt x="171" y="343"/>
                        </a:lnTo>
                        <a:lnTo>
                          <a:pt x="217" y="322"/>
                        </a:lnTo>
                        <a:lnTo>
                          <a:pt x="259" y="284"/>
                        </a:lnTo>
                        <a:lnTo>
                          <a:pt x="288" y="248"/>
                        </a:lnTo>
                        <a:lnTo>
                          <a:pt x="317" y="211"/>
                        </a:lnTo>
                        <a:lnTo>
                          <a:pt x="339" y="166"/>
                        </a:lnTo>
                        <a:lnTo>
                          <a:pt x="355" y="123"/>
                        </a:lnTo>
                        <a:lnTo>
                          <a:pt x="364" y="87"/>
                        </a:lnTo>
                        <a:lnTo>
                          <a:pt x="370" y="61"/>
                        </a:lnTo>
                        <a:lnTo>
                          <a:pt x="372" y="41"/>
                        </a:lnTo>
                        <a:lnTo>
                          <a:pt x="358" y="31"/>
                        </a:lnTo>
                        <a:lnTo>
                          <a:pt x="355" y="74"/>
                        </a:lnTo>
                        <a:lnTo>
                          <a:pt x="348" y="108"/>
                        </a:lnTo>
                        <a:lnTo>
                          <a:pt x="329" y="153"/>
                        </a:lnTo>
                        <a:lnTo>
                          <a:pt x="306" y="202"/>
                        </a:lnTo>
                        <a:lnTo>
                          <a:pt x="285" y="235"/>
                        </a:lnTo>
                        <a:lnTo>
                          <a:pt x="251" y="269"/>
                        </a:lnTo>
                        <a:lnTo>
                          <a:pt x="220" y="299"/>
                        </a:lnTo>
                        <a:lnTo>
                          <a:pt x="192" y="321"/>
                        </a:lnTo>
                        <a:lnTo>
                          <a:pt x="159" y="336"/>
                        </a:lnTo>
                        <a:lnTo>
                          <a:pt x="128" y="348"/>
                        </a:lnTo>
                        <a:lnTo>
                          <a:pt x="104" y="352"/>
                        </a:lnTo>
                        <a:lnTo>
                          <a:pt x="75" y="348"/>
                        </a:lnTo>
                        <a:lnTo>
                          <a:pt x="57" y="337"/>
                        </a:lnTo>
                        <a:lnTo>
                          <a:pt x="45" y="313"/>
                        </a:lnTo>
                        <a:lnTo>
                          <a:pt x="36" y="279"/>
                        </a:lnTo>
                        <a:lnTo>
                          <a:pt x="39" y="242"/>
                        </a:lnTo>
                        <a:lnTo>
                          <a:pt x="54" y="196"/>
                        </a:lnTo>
                        <a:lnTo>
                          <a:pt x="76" y="159"/>
                        </a:lnTo>
                        <a:lnTo>
                          <a:pt x="109" y="119"/>
                        </a:lnTo>
                        <a:lnTo>
                          <a:pt x="143" y="92"/>
                        </a:lnTo>
                        <a:lnTo>
                          <a:pt x="195" y="58"/>
                        </a:lnTo>
                        <a:lnTo>
                          <a:pt x="229" y="37"/>
                        </a:lnTo>
                        <a:lnTo>
                          <a:pt x="268" y="21"/>
                        </a:lnTo>
                        <a:lnTo>
                          <a:pt x="297" y="13"/>
                        </a:lnTo>
                        <a:lnTo>
                          <a:pt x="320" y="13"/>
                        </a:lnTo>
                        <a:lnTo>
                          <a:pt x="348" y="18"/>
                        </a:lnTo>
                        <a:lnTo>
                          <a:pt x="345" y="6"/>
                        </a:lnTo>
                        <a:lnTo>
                          <a:pt x="315" y="0"/>
                        </a:lnTo>
                        <a:lnTo>
                          <a:pt x="263" y="4"/>
                        </a:lnTo>
                        <a:lnTo>
                          <a:pt x="216" y="25"/>
                        </a:lnTo>
                        <a:lnTo>
                          <a:pt x="164" y="59"/>
                        </a:lnTo>
                        <a:lnTo>
                          <a:pt x="121" y="92"/>
                        </a:lnTo>
                        <a:lnTo>
                          <a:pt x="91" y="123"/>
                        </a:lnTo>
                        <a:lnTo>
                          <a:pt x="61" y="159"/>
                        </a:lnTo>
                        <a:lnTo>
                          <a:pt x="42" y="192"/>
                        </a:lnTo>
                        <a:lnTo>
                          <a:pt x="31" y="224"/>
                        </a:lnTo>
                        <a:lnTo>
                          <a:pt x="21" y="260"/>
                        </a:lnTo>
                        <a:lnTo>
                          <a:pt x="20" y="291"/>
                        </a:lnTo>
                        <a:lnTo>
                          <a:pt x="31" y="328"/>
                        </a:lnTo>
                        <a:lnTo>
                          <a:pt x="48" y="352"/>
                        </a:lnTo>
                        <a:lnTo>
                          <a:pt x="66" y="373"/>
                        </a:lnTo>
                        <a:lnTo>
                          <a:pt x="0" y="438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46" name="Freeform 201">
                    <a:extLst>
                      <a:ext uri="{FF2B5EF4-FFF2-40B4-BE49-F238E27FC236}">
                        <a16:creationId xmlns:a16="http://schemas.microsoft.com/office/drawing/2014/main" xmlns="" id="{CE139767-A7B3-4765-9FFE-FA02C42EE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8" y="1620"/>
                    <a:ext cx="134" cy="108"/>
                  </a:xfrm>
                  <a:custGeom>
                    <a:avLst/>
                    <a:gdLst>
                      <a:gd name="T0" fmla="*/ 0 w 134"/>
                      <a:gd name="T1" fmla="*/ 97 h 108"/>
                      <a:gd name="T2" fmla="*/ 22 w 134"/>
                      <a:gd name="T3" fmla="*/ 59 h 108"/>
                      <a:gd name="T4" fmla="*/ 57 w 134"/>
                      <a:gd name="T5" fmla="*/ 32 h 108"/>
                      <a:gd name="T6" fmla="*/ 89 w 134"/>
                      <a:gd name="T7" fmla="*/ 11 h 108"/>
                      <a:gd name="T8" fmla="*/ 121 w 134"/>
                      <a:gd name="T9" fmla="*/ 0 h 108"/>
                      <a:gd name="T10" fmla="*/ 134 w 134"/>
                      <a:gd name="T11" fmla="*/ 11 h 108"/>
                      <a:gd name="T12" fmla="*/ 100 w 134"/>
                      <a:gd name="T13" fmla="*/ 23 h 108"/>
                      <a:gd name="T14" fmla="*/ 61 w 134"/>
                      <a:gd name="T15" fmla="*/ 46 h 108"/>
                      <a:gd name="T16" fmla="*/ 27 w 134"/>
                      <a:gd name="T17" fmla="*/ 69 h 108"/>
                      <a:gd name="T18" fmla="*/ 6 w 134"/>
                      <a:gd name="T19" fmla="*/ 108 h 108"/>
                      <a:gd name="T20" fmla="*/ 0 w 134"/>
                      <a:gd name="T21" fmla="*/ 97 h 10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4"/>
                      <a:gd name="T34" fmla="*/ 0 h 108"/>
                      <a:gd name="T35" fmla="*/ 134 w 134"/>
                      <a:gd name="T36" fmla="*/ 108 h 10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4" h="108">
                        <a:moveTo>
                          <a:pt x="0" y="97"/>
                        </a:moveTo>
                        <a:lnTo>
                          <a:pt x="22" y="59"/>
                        </a:lnTo>
                        <a:lnTo>
                          <a:pt x="57" y="32"/>
                        </a:lnTo>
                        <a:lnTo>
                          <a:pt x="89" y="11"/>
                        </a:lnTo>
                        <a:lnTo>
                          <a:pt x="121" y="0"/>
                        </a:lnTo>
                        <a:lnTo>
                          <a:pt x="134" y="11"/>
                        </a:lnTo>
                        <a:lnTo>
                          <a:pt x="100" y="23"/>
                        </a:lnTo>
                        <a:lnTo>
                          <a:pt x="61" y="46"/>
                        </a:lnTo>
                        <a:lnTo>
                          <a:pt x="27" y="69"/>
                        </a:lnTo>
                        <a:lnTo>
                          <a:pt x="6" y="108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9247" name="Freeform 202">
                    <a:extLst>
                      <a:ext uri="{FF2B5EF4-FFF2-40B4-BE49-F238E27FC236}">
                        <a16:creationId xmlns:a16="http://schemas.microsoft.com/office/drawing/2014/main" xmlns="" id="{5DD4C0B4-90DD-46F1-B2E5-B9876AB79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7" y="1542"/>
                    <a:ext cx="48" cy="48"/>
                  </a:xfrm>
                  <a:custGeom>
                    <a:avLst/>
                    <a:gdLst>
                      <a:gd name="T0" fmla="*/ 34 w 48"/>
                      <a:gd name="T1" fmla="*/ 44 h 48"/>
                      <a:gd name="T2" fmla="*/ 25 w 48"/>
                      <a:gd name="T3" fmla="*/ 23 h 48"/>
                      <a:gd name="T4" fmla="*/ 4 w 48"/>
                      <a:gd name="T5" fmla="*/ 5 h 48"/>
                      <a:gd name="T6" fmla="*/ 0 w 48"/>
                      <a:gd name="T7" fmla="*/ 0 h 48"/>
                      <a:gd name="T8" fmla="*/ 29 w 48"/>
                      <a:gd name="T9" fmla="*/ 0 h 48"/>
                      <a:gd name="T10" fmla="*/ 41 w 48"/>
                      <a:gd name="T11" fmla="*/ 8 h 48"/>
                      <a:gd name="T12" fmla="*/ 48 w 48"/>
                      <a:gd name="T13" fmla="*/ 29 h 48"/>
                      <a:gd name="T14" fmla="*/ 47 w 48"/>
                      <a:gd name="T15" fmla="*/ 48 h 48"/>
                      <a:gd name="T16" fmla="*/ 34 w 48"/>
                      <a:gd name="T17" fmla="*/ 44 h 4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8"/>
                      <a:gd name="T28" fmla="*/ 0 h 48"/>
                      <a:gd name="T29" fmla="*/ 48 w 48"/>
                      <a:gd name="T30" fmla="*/ 48 h 4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8" h="48">
                        <a:moveTo>
                          <a:pt x="34" y="44"/>
                        </a:moveTo>
                        <a:lnTo>
                          <a:pt x="25" y="23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lnTo>
                          <a:pt x="29" y="0"/>
                        </a:lnTo>
                        <a:lnTo>
                          <a:pt x="41" y="8"/>
                        </a:lnTo>
                        <a:lnTo>
                          <a:pt x="48" y="29"/>
                        </a:lnTo>
                        <a:lnTo>
                          <a:pt x="47" y="48"/>
                        </a:lnTo>
                        <a:lnTo>
                          <a:pt x="34" y="44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grpSp>
            <p:nvGrpSpPr>
              <p:cNvPr id="9234" name="Group 203">
                <a:extLst>
                  <a:ext uri="{FF2B5EF4-FFF2-40B4-BE49-F238E27FC236}">
                    <a16:creationId xmlns:a16="http://schemas.microsoft.com/office/drawing/2014/main" xmlns="" id="{03231D9D-3631-476A-A679-868EB41C1C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765" y="1455"/>
                <a:ext cx="227" cy="594"/>
                <a:chOff x="768" y="1446"/>
                <a:chExt cx="428" cy="898"/>
              </a:xfrm>
            </p:grpSpPr>
            <p:sp>
              <p:nvSpPr>
                <p:cNvPr id="9235" name="Freeform 204">
                  <a:extLst>
                    <a:ext uri="{FF2B5EF4-FFF2-40B4-BE49-F238E27FC236}">
                      <a16:creationId xmlns:a16="http://schemas.microsoft.com/office/drawing/2014/main" xmlns="" id="{1DE9CA93-B34E-43E6-B385-039B8BD4A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" y="1446"/>
                  <a:ext cx="212" cy="194"/>
                </a:xfrm>
                <a:custGeom>
                  <a:avLst/>
                  <a:gdLst>
                    <a:gd name="T0" fmla="*/ 157 w 212"/>
                    <a:gd name="T1" fmla="*/ 125 h 194"/>
                    <a:gd name="T2" fmla="*/ 163 w 212"/>
                    <a:gd name="T3" fmla="*/ 104 h 194"/>
                    <a:gd name="T4" fmla="*/ 173 w 212"/>
                    <a:gd name="T5" fmla="*/ 81 h 194"/>
                    <a:gd name="T6" fmla="*/ 178 w 212"/>
                    <a:gd name="T7" fmla="*/ 54 h 194"/>
                    <a:gd name="T8" fmla="*/ 176 w 212"/>
                    <a:gd name="T9" fmla="*/ 34 h 194"/>
                    <a:gd name="T10" fmla="*/ 166 w 212"/>
                    <a:gd name="T11" fmla="*/ 19 h 194"/>
                    <a:gd name="T12" fmla="*/ 153 w 212"/>
                    <a:gd name="T13" fmla="*/ 6 h 194"/>
                    <a:gd name="T14" fmla="*/ 131 w 212"/>
                    <a:gd name="T15" fmla="*/ 0 h 194"/>
                    <a:gd name="T16" fmla="*/ 97 w 212"/>
                    <a:gd name="T17" fmla="*/ 6 h 194"/>
                    <a:gd name="T18" fmla="*/ 62 w 212"/>
                    <a:gd name="T19" fmla="*/ 19 h 194"/>
                    <a:gd name="T20" fmla="*/ 37 w 212"/>
                    <a:gd name="T21" fmla="*/ 38 h 194"/>
                    <a:gd name="T22" fmla="*/ 20 w 212"/>
                    <a:gd name="T23" fmla="*/ 59 h 194"/>
                    <a:gd name="T24" fmla="*/ 4 w 212"/>
                    <a:gd name="T25" fmla="*/ 88 h 194"/>
                    <a:gd name="T26" fmla="*/ 0 w 212"/>
                    <a:gd name="T27" fmla="*/ 110 h 194"/>
                    <a:gd name="T28" fmla="*/ 0 w 212"/>
                    <a:gd name="T29" fmla="*/ 139 h 194"/>
                    <a:gd name="T30" fmla="*/ 7 w 212"/>
                    <a:gd name="T31" fmla="*/ 157 h 194"/>
                    <a:gd name="T32" fmla="*/ 25 w 212"/>
                    <a:gd name="T33" fmla="*/ 175 h 194"/>
                    <a:gd name="T34" fmla="*/ 45 w 212"/>
                    <a:gd name="T35" fmla="*/ 181 h 194"/>
                    <a:gd name="T36" fmla="*/ 72 w 212"/>
                    <a:gd name="T37" fmla="*/ 176 h 194"/>
                    <a:gd name="T38" fmla="*/ 91 w 212"/>
                    <a:gd name="T39" fmla="*/ 175 h 194"/>
                    <a:gd name="T40" fmla="*/ 116 w 212"/>
                    <a:gd name="T41" fmla="*/ 164 h 194"/>
                    <a:gd name="T42" fmla="*/ 135 w 212"/>
                    <a:gd name="T43" fmla="*/ 151 h 194"/>
                    <a:gd name="T44" fmla="*/ 148 w 212"/>
                    <a:gd name="T45" fmla="*/ 147 h 194"/>
                    <a:gd name="T46" fmla="*/ 162 w 212"/>
                    <a:gd name="T47" fmla="*/ 161 h 194"/>
                    <a:gd name="T48" fmla="*/ 185 w 212"/>
                    <a:gd name="T49" fmla="*/ 186 h 194"/>
                    <a:gd name="T50" fmla="*/ 201 w 212"/>
                    <a:gd name="T51" fmla="*/ 194 h 194"/>
                    <a:gd name="T52" fmla="*/ 212 w 212"/>
                    <a:gd name="T53" fmla="*/ 185 h 194"/>
                    <a:gd name="T54" fmla="*/ 212 w 212"/>
                    <a:gd name="T55" fmla="*/ 175 h 194"/>
                    <a:gd name="T56" fmla="*/ 196 w 212"/>
                    <a:gd name="T57" fmla="*/ 154 h 194"/>
                    <a:gd name="T58" fmla="*/ 169 w 212"/>
                    <a:gd name="T59" fmla="*/ 138 h 194"/>
                    <a:gd name="T60" fmla="*/ 157 w 212"/>
                    <a:gd name="T61" fmla="*/ 125 h 19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12"/>
                    <a:gd name="T94" fmla="*/ 0 h 194"/>
                    <a:gd name="T95" fmla="*/ 212 w 212"/>
                    <a:gd name="T96" fmla="*/ 194 h 19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12" h="194">
                      <a:moveTo>
                        <a:pt x="157" y="125"/>
                      </a:moveTo>
                      <a:lnTo>
                        <a:pt x="163" y="104"/>
                      </a:lnTo>
                      <a:lnTo>
                        <a:pt x="173" y="81"/>
                      </a:lnTo>
                      <a:lnTo>
                        <a:pt x="178" y="54"/>
                      </a:lnTo>
                      <a:lnTo>
                        <a:pt x="176" y="34"/>
                      </a:lnTo>
                      <a:lnTo>
                        <a:pt x="166" y="19"/>
                      </a:lnTo>
                      <a:lnTo>
                        <a:pt x="153" y="6"/>
                      </a:lnTo>
                      <a:lnTo>
                        <a:pt x="131" y="0"/>
                      </a:lnTo>
                      <a:lnTo>
                        <a:pt x="97" y="6"/>
                      </a:lnTo>
                      <a:lnTo>
                        <a:pt x="62" y="19"/>
                      </a:lnTo>
                      <a:lnTo>
                        <a:pt x="37" y="38"/>
                      </a:lnTo>
                      <a:lnTo>
                        <a:pt x="20" y="59"/>
                      </a:lnTo>
                      <a:lnTo>
                        <a:pt x="4" y="88"/>
                      </a:lnTo>
                      <a:lnTo>
                        <a:pt x="0" y="110"/>
                      </a:lnTo>
                      <a:lnTo>
                        <a:pt x="0" y="139"/>
                      </a:lnTo>
                      <a:lnTo>
                        <a:pt x="7" y="157"/>
                      </a:lnTo>
                      <a:lnTo>
                        <a:pt x="25" y="175"/>
                      </a:lnTo>
                      <a:lnTo>
                        <a:pt x="45" y="181"/>
                      </a:lnTo>
                      <a:lnTo>
                        <a:pt x="72" y="176"/>
                      </a:lnTo>
                      <a:lnTo>
                        <a:pt x="91" y="175"/>
                      </a:lnTo>
                      <a:lnTo>
                        <a:pt x="116" y="164"/>
                      </a:lnTo>
                      <a:lnTo>
                        <a:pt x="135" y="151"/>
                      </a:lnTo>
                      <a:lnTo>
                        <a:pt x="148" y="147"/>
                      </a:lnTo>
                      <a:lnTo>
                        <a:pt x="162" y="161"/>
                      </a:lnTo>
                      <a:lnTo>
                        <a:pt x="185" y="186"/>
                      </a:lnTo>
                      <a:lnTo>
                        <a:pt x="201" y="194"/>
                      </a:lnTo>
                      <a:lnTo>
                        <a:pt x="212" y="185"/>
                      </a:lnTo>
                      <a:lnTo>
                        <a:pt x="212" y="175"/>
                      </a:lnTo>
                      <a:lnTo>
                        <a:pt x="196" y="154"/>
                      </a:lnTo>
                      <a:lnTo>
                        <a:pt x="169" y="138"/>
                      </a:lnTo>
                      <a:lnTo>
                        <a:pt x="157" y="125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236" name="Freeform 205">
                  <a:extLst>
                    <a:ext uri="{FF2B5EF4-FFF2-40B4-BE49-F238E27FC236}">
                      <a16:creationId xmlns:a16="http://schemas.microsoft.com/office/drawing/2014/main" xmlns="" id="{24C2D01A-1D62-4873-BB46-444C1BA51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1618"/>
                  <a:ext cx="242" cy="311"/>
                </a:xfrm>
                <a:custGeom>
                  <a:avLst/>
                  <a:gdLst>
                    <a:gd name="T0" fmla="*/ 99 w 242"/>
                    <a:gd name="T1" fmla="*/ 25 h 311"/>
                    <a:gd name="T2" fmla="*/ 130 w 242"/>
                    <a:gd name="T3" fmla="*/ 12 h 311"/>
                    <a:gd name="T4" fmla="*/ 159 w 242"/>
                    <a:gd name="T5" fmla="*/ 2 h 311"/>
                    <a:gd name="T6" fmla="*/ 187 w 242"/>
                    <a:gd name="T7" fmla="*/ 0 h 311"/>
                    <a:gd name="T8" fmla="*/ 209 w 242"/>
                    <a:gd name="T9" fmla="*/ 5 h 311"/>
                    <a:gd name="T10" fmla="*/ 223 w 242"/>
                    <a:gd name="T11" fmla="*/ 12 h 311"/>
                    <a:gd name="T12" fmla="*/ 236 w 242"/>
                    <a:gd name="T13" fmla="*/ 27 h 311"/>
                    <a:gd name="T14" fmla="*/ 242 w 242"/>
                    <a:gd name="T15" fmla="*/ 49 h 311"/>
                    <a:gd name="T16" fmla="*/ 240 w 242"/>
                    <a:gd name="T17" fmla="*/ 70 h 311"/>
                    <a:gd name="T18" fmla="*/ 230 w 242"/>
                    <a:gd name="T19" fmla="*/ 91 h 311"/>
                    <a:gd name="T20" fmla="*/ 212 w 242"/>
                    <a:gd name="T21" fmla="*/ 116 h 311"/>
                    <a:gd name="T22" fmla="*/ 189 w 242"/>
                    <a:gd name="T23" fmla="*/ 126 h 311"/>
                    <a:gd name="T24" fmla="*/ 171 w 242"/>
                    <a:gd name="T25" fmla="*/ 138 h 311"/>
                    <a:gd name="T26" fmla="*/ 147 w 242"/>
                    <a:gd name="T27" fmla="*/ 147 h 311"/>
                    <a:gd name="T28" fmla="*/ 131 w 242"/>
                    <a:gd name="T29" fmla="*/ 162 h 311"/>
                    <a:gd name="T30" fmla="*/ 124 w 242"/>
                    <a:gd name="T31" fmla="*/ 193 h 311"/>
                    <a:gd name="T32" fmla="*/ 128 w 242"/>
                    <a:gd name="T33" fmla="*/ 222 h 311"/>
                    <a:gd name="T34" fmla="*/ 134 w 242"/>
                    <a:gd name="T35" fmla="*/ 246 h 311"/>
                    <a:gd name="T36" fmla="*/ 133 w 242"/>
                    <a:gd name="T37" fmla="*/ 271 h 311"/>
                    <a:gd name="T38" fmla="*/ 128 w 242"/>
                    <a:gd name="T39" fmla="*/ 288 h 311"/>
                    <a:gd name="T40" fmla="*/ 119 w 242"/>
                    <a:gd name="T41" fmla="*/ 302 h 311"/>
                    <a:gd name="T42" fmla="*/ 100 w 242"/>
                    <a:gd name="T43" fmla="*/ 310 h 311"/>
                    <a:gd name="T44" fmla="*/ 74 w 242"/>
                    <a:gd name="T45" fmla="*/ 311 h 311"/>
                    <a:gd name="T46" fmla="*/ 51 w 242"/>
                    <a:gd name="T47" fmla="*/ 304 h 311"/>
                    <a:gd name="T48" fmla="*/ 29 w 242"/>
                    <a:gd name="T49" fmla="*/ 288 h 311"/>
                    <a:gd name="T50" fmla="*/ 16 w 242"/>
                    <a:gd name="T51" fmla="*/ 271 h 311"/>
                    <a:gd name="T52" fmla="*/ 4 w 242"/>
                    <a:gd name="T53" fmla="*/ 243 h 311"/>
                    <a:gd name="T54" fmla="*/ 0 w 242"/>
                    <a:gd name="T55" fmla="*/ 208 h 311"/>
                    <a:gd name="T56" fmla="*/ 0 w 242"/>
                    <a:gd name="T57" fmla="*/ 172 h 311"/>
                    <a:gd name="T58" fmla="*/ 6 w 242"/>
                    <a:gd name="T59" fmla="*/ 135 h 311"/>
                    <a:gd name="T60" fmla="*/ 20 w 242"/>
                    <a:gd name="T61" fmla="*/ 104 h 311"/>
                    <a:gd name="T62" fmla="*/ 38 w 242"/>
                    <a:gd name="T63" fmla="*/ 70 h 311"/>
                    <a:gd name="T64" fmla="*/ 57 w 242"/>
                    <a:gd name="T65" fmla="*/ 51 h 311"/>
                    <a:gd name="T66" fmla="*/ 81 w 242"/>
                    <a:gd name="T67" fmla="*/ 37 h 311"/>
                    <a:gd name="T68" fmla="*/ 99 w 242"/>
                    <a:gd name="T69" fmla="*/ 25 h 31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2"/>
                    <a:gd name="T106" fmla="*/ 0 h 311"/>
                    <a:gd name="T107" fmla="*/ 242 w 242"/>
                    <a:gd name="T108" fmla="*/ 311 h 31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2" h="311">
                      <a:moveTo>
                        <a:pt x="99" y="25"/>
                      </a:moveTo>
                      <a:lnTo>
                        <a:pt x="130" y="12"/>
                      </a:lnTo>
                      <a:lnTo>
                        <a:pt x="159" y="2"/>
                      </a:lnTo>
                      <a:lnTo>
                        <a:pt x="187" y="0"/>
                      </a:lnTo>
                      <a:lnTo>
                        <a:pt x="209" y="5"/>
                      </a:lnTo>
                      <a:lnTo>
                        <a:pt x="223" y="12"/>
                      </a:lnTo>
                      <a:lnTo>
                        <a:pt x="236" y="27"/>
                      </a:lnTo>
                      <a:lnTo>
                        <a:pt x="242" y="49"/>
                      </a:lnTo>
                      <a:lnTo>
                        <a:pt x="240" y="70"/>
                      </a:lnTo>
                      <a:lnTo>
                        <a:pt x="230" y="91"/>
                      </a:lnTo>
                      <a:lnTo>
                        <a:pt x="212" y="116"/>
                      </a:lnTo>
                      <a:lnTo>
                        <a:pt x="189" y="126"/>
                      </a:lnTo>
                      <a:lnTo>
                        <a:pt x="171" y="138"/>
                      </a:lnTo>
                      <a:lnTo>
                        <a:pt x="147" y="147"/>
                      </a:lnTo>
                      <a:lnTo>
                        <a:pt x="131" y="162"/>
                      </a:lnTo>
                      <a:lnTo>
                        <a:pt x="124" y="193"/>
                      </a:lnTo>
                      <a:lnTo>
                        <a:pt x="128" y="222"/>
                      </a:lnTo>
                      <a:lnTo>
                        <a:pt x="134" y="246"/>
                      </a:lnTo>
                      <a:lnTo>
                        <a:pt x="133" y="271"/>
                      </a:lnTo>
                      <a:lnTo>
                        <a:pt x="128" y="288"/>
                      </a:lnTo>
                      <a:lnTo>
                        <a:pt x="119" y="302"/>
                      </a:lnTo>
                      <a:lnTo>
                        <a:pt x="100" y="310"/>
                      </a:lnTo>
                      <a:lnTo>
                        <a:pt x="74" y="311"/>
                      </a:lnTo>
                      <a:lnTo>
                        <a:pt x="51" y="304"/>
                      </a:lnTo>
                      <a:lnTo>
                        <a:pt x="29" y="288"/>
                      </a:lnTo>
                      <a:lnTo>
                        <a:pt x="16" y="271"/>
                      </a:lnTo>
                      <a:lnTo>
                        <a:pt x="4" y="243"/>
                      </a:lnTo>
                      <a:lnTo>
                        <a:pt x="0" y="208"/>
                      </a:lnTo>
                      <a:lnTo>
                        <a:pt x="0" y="172"/>
                      </a:lnTo>
                      <a:lnTo>
                        <a:pt x="6" y="135"/>
                      </a:lnTo>
                      <a:lnTo>
                        <a:pt x="20" y="104"/>
                      </a:lnTo>
                      <a:lnTo>
                        <a:pt x="38" y="70"/>
                      </a:lnTo>
                      <a:lnTo>
                        <a:pt x="57" y="51"/>
                      </a:lnTo>
                      <a:lnTo>
                        <a:pt x="81" y="37"/>
                      </a:lnTo>
                      <a:lnTo>
                        <a:pt x="99" y="25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237" name="Freeform 206">
                  <a:extLst>
                    <a:ext uri="{FF2B5EF4-FFF2-40B4-BE49-F238E27FC236}">
                      <a16:creationId xmlns:a16="http://schemas.microsoft.com/office/drawing/2014/main" xmlns="" id="{0BA40359-8800-4263-AACD-9944DDBDE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" y="1638"/>
                  <a:ext cx="241" cy="360"/>
                </a:xfrm>
                <a:custGeom>
                  <a:avLst/>
                  <a:gdLst>
                    <a:gd name="T0" fmla="*/ 16 w 241"/>
                    <a:gd name="T1" fmla="*/ 9 h 360"/>
                    <a:gd name="T2" fmla="*/ 25 w 241"/>
                    <a:gd name="T3" fmla="*/ 0 h 360"/>
                    <a:gd name="T4" fmla="*/ 42 w 241"/>
                    <a:gd name="T5" fmla="*/ 12 h 360"/>
                    <a:gd name="T6" fmla="*/ 58 w 241"/>
                    <a:gd name="T7" fmla="*/ 38 h 360"/>
                    <a:gd name="T8" fmla="*/ 99 w 241"/>
                    <a:gd name="T9" fmla="*/ 72 h 360"/>
                    <a:gd name="T10" fmla="*/ 135 w 241"/>
                    <a:gd name="T11" fmla="*/ 90 h 360"/>
                    <a:gd name="T12" fmla="*/ 143 w 241"/>
                    <a:gd name="T13" fmla="*/ 110 h 360"/>
                    <a:gd name="T14" fmla="*/ 143 w 241"/>
                    <a:gd name="T15" fmla="*/ 151 h 360"/>
                    <a:gd name="T16" fmla="*/ 157 w 241"/>
                    <a:gd name="T17" fmla="*/ 221 h 360"/>
                    <a:gd name="T18" fmla="*/ 176 w 241"/>
                    <a:gd name="T19" fmla="*/ 261 h 360"/>
                    <a:gd name="T20" fmla="*/ 192 w 241"/>
                    <a:gd name="T21" fmla="*/ 276 h 360"/>
                    <a:gd name="T22" fmla="*/ 205 w 241"/>
                    <a:gd name="T23" fmla="*/ 274 h 360"/>
                    <a:gd name="T24" fmla="*/ 222 w 241"/>
                    <a:gd name="T25" fmla="*/ 283 h 360"/>
                    <a:gd name="T26" fmla="*/ 239 w 241"/>
                    <a:gd name="T27" fmla="*/ 302 h 360"/>
                    <a:gd name="T28" fmla="*/ 241 w 241"/>
                    <a:gd name="T29" fmla="*/ 328 h 360"/>
                    <a:gd name="T30" fmla="*/ 230 w 241"/>
                    <a:gd name="T31" fmla="*/ 347 h 360"/>
                    <a:gd name="T32" fmla="*/ 211 w 241"/>
                    <a:gd name="T33" fmla="*/ 360 h 360"/>
                    <a:gd name="T34" fmla="*/ 189 w 241"/>
                    <a:gd name="T35" fmla="*/ 356 h 360"/>
                    <a:gd name="T36" fmla="*/ 167 w 241"/>
                    <a:gd name="T37" fmla="*/ 332 h 360"/>
                    <a:gd name="T38" fmla="*/ 164 w 241"/>
                    <a:gd name="T39" fmla="*/ 289 h 360"/>
                    <a:gd name="T40" fmla="*/ 143 w 241"/>
                    <a:gd name="T41" fmla="*/ 250 h 360"/>
                    <a:gd name="T42" fmla="*/ 129 w 241"/>
                    <a:gd name="T43" fmla="*/ 206 h 360"/>
                    <a:gd name="T44" fmla="*/ 120 w 241"/>
                    <a:gd name="T45" fmla="*/ 151 h 360"/>
                    <a:gd name="T46" fmla="*/ 114 w 241"/>
                    <a:gd name="T47" fmla="*/ 127 h 360"/>
                    <a:gd name="T48" fmla="*/ 93 w 241"/>
                    <a:gd name="T49" fmla="*/ 102 h 360"/>
                    <a:gd name="T50" fmla="*/ 53 w 241"/>
                    <a:gd name="T51" fmla="*/ 90 h 360"/>
                    <a:gd name="T52" fmla="*/ 12 w 241"/>
                    <a:gd name="T53" fmla="*/ 64 h 360"/>
                    <a:gd name="T54" fmla="*/ 0 w 241"/>
                    <a:gd name="T55" fmla="*/ 47 h 360"/>
                    <a:gd name="T56" fmla="*/ 3 w 241"/>
                    <a:gd name="T57" fmla="*/ 18 h 360"/>
                    <a:gd name="T58" fmla="*/ 16 w 241"/>
                    <a:gd name="T59" fmla="*/ 9 h 36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41"/>
                    <a:gd name="T91" fmla="*/ 0 h 360"/>
                    <a:gd name="T92" fmla="*/ 241 w 241"/>
                    <a:gd name="T93" fmla="*/ 360 h 36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41" h="360">
                      <a:moveTo>
                        <a:pt x="16" y="9"/>
                      </a:moveTo>
                      <a:lnTo>
                        <a:pt x="25" y="0"/>
                      </a:lnTo>
                      <a:lnTo>
                        <a:pt x="42" y="12"/>
                      </a:lnTo>
                      <a:lnTo>
                        <a:pt x="58" y="38"/>
                      </a:lnTo>
                      <a:lnTo>
                        <a:pt x="99" y="72"/>
                      </a:lnTo>
                      <a:lnTo>
                        <a:pt x="135" y="90"/>
                      </a:lnTo>
                      <a:lnTo>
                        <a:pt x="143" y="110"/>
                      </a:lnTo>
                      <a:lnTo>
                        <a:pt x="143" y="151"/>
                      </a:lnTo>
                      <a:lnTo>
                        <a:pt x="157" y="221"/>
                      </a:lnTo>
                      <a:lnTo>
                        <a:pt x="176" y="261"/>
                      </a:lnTo>
                      <a:lnTo>
                        <a:pt x="192" y="276"/>
                      </a:lnTo>
                      <a:lnTo>
                        <a:pt x="205" y="274"/>
                      </a:lnTo>
                      <a:lnTo>
                        <a:pt x="222" y="283"/>
                      </a:lnTo>
                      <a:lnTo>
                        <a:pt x="239" y="302"/>
                      </a:lnTo>
                      <a:lnTo>
                        <a:pt x="241" y="328"/>
                      </a:lnTo>
                      <a:lnTo>
                        <a:pt x="230" y="347"/>
                      </a:lnTo>
                      <a:lnTo>
                        <a:pt x="211" y="360"/>
                      </a:lnTo>
                      <a:lnTo>
                        <a:pt x="189" y="356"/>
                      </a:lnTo>
                      <a:lnTo>
                        <a:pt x="167" y="332"/>
                      </a:lnTo>
                      <a:lnTo>
                        <a:pt x="164" y="289"/>
                      </a:lnTo>
                      <a:lnTo>
                        <a:pt x="143" y="250"/>
                      </a:lnTo>
                      <a:lnTo>
                        <a:pt x="129" y="206"/>
                      </a:lnTo>
                      <a:lnTo>
                        <a:pt x="120" y="151"/>
                      </a:lnTo>
                      <a:lnTo>
                        <a:pt x="114" y="127"/>
                      </a:lnTo>
                      <a:lnTo>
                        <a:pt x="93" y="102"/>
                      </a:lnTo>
                      <a:lnTo>
                        <a:pt x="53" y="90"/>
                      </a:lnTo>
                      <a:lnTo>
                        <a:pt x="12" y="64"/>
                      </a:lnTo>
                      <a:lnTo>
                        <a:pt x="0" y="47"/>
                      </a:lnTo>
                      <a:lnTo>
                        <a:pt x="3" y="18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238" name="Freeform 207">
                  <a:extLst>
                    <a:ext uri="{FF2B5EF4-FFF2-40B4-BE49-F238E27FC236}">
                      <a16:creationId xmlns:a16="http://schemas.microsoft.com/office/drawing/2014/main" xmlns="" id="{5694B040-4D3A-41A5-927F-2EEB5A142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0" y="1656"/>
                  <a:ext cx="218" cy="357"/>
                </a:xfrm>
                <a:custGeom>
                  <a:avLst/>
                  <a:gdLst>
                    <a:gd name="T0" fmla="*/ 12 w 218"/>
                    <a:gd name="T1" fmla="*/ 12 h 357"/>
                    <a:gd name="T2" fmla="*/ 32 w 218"/>
                    <a:gd name="T3" fmla="*/ 0 h 357"/>
                    <a:gd name="T4" fmla="*/ 47 w 218"/>
                    <a:gd name="T5" fmla="*/ 6 h 357"/>
                    <a:gd name="T6" fmla="*/ 53 w 218"/>
                    <a:gd name="T7" fmla="*/ 38 h 357"/>
                    <a:gd name="T8" fmla="*/ 48 w 218"/>
                    <a:gd name="T9" fmla="*/ 72 h 357"/>
                    <a:gd name="T10" fmla="*/ 47 w 218"/>
                    <a:gd name="T11" fmla="*/ 120 h 357"/>
                    <a:gd name="T12" fmla="*/ 42 w 218"/>
                    <a:gd name="T13" fmla="*/ 169 h 357"/>
                    <a:gd name="T14" fmla="*/ 44 w 218"/>
                    <a:gd name="T15" fmla="*/ 194 h 357"/>
                    <a:gd name="T16" fmla="*/ 47 w 218"/>
                    <a:gd name="T17" fmla="*/ 219 h 357"/>
                    <a:gd name="T18" fmla="*/ 63 w 218"/>
                    <a:gd name="T19" fmla="*/ 243 h 357"/>
                    <a:gd name="T20" fmla="*/ 100 w 218"/>
                    <a:gd name="T21" fmla="*/ 268 h 357"/>
                    <a:gd name="T22" fmla="*/ 135 w 218"/>
                    <a:gd name="T23" fmla="*/ 289 h 357"/>
                    <a:gd name="T24" fmla="*/ 163 w 218"/>
                    <a:gd name="T25" fmla="*/ 310 h 357"/>
                    <a:gd name="T26" fmla="*/ 190 w 218"/>
                    <a:gd name="T27" fmla="*/ 310 h 357"/>
                    <a:gd name="T28" fmla="*/ 209 w 218"/>
                    <a:gd name="T29" fmla="*/ 320 h 357"/>
                    <a:gd name="T30" fmla="*/ 218 w 218"/>
                    <a:gd name="T31" fmla="*/ 332 h 357"/>
                    <a:gd name="T32" fmla="*/ 218 w 218"/>
                    <a:gd name="T33" fmla="*/ 345 h 357"/>
                    <a:gd name="T34" fmla="*/ 210 w 218"/>
                    <a:gd name="T35" fmla="*/ 357 h 357"/>
                    <a:gd name="T36" fmla="*/ 193 w 218"/>
                    <a:gd name="T37" fmla="*/ 348 h 357"/>
                    <a:gd name="T38" fmla="*/ 190 w 218"/>
                    <a:gd name="T39" fmla="*/ 334 h 357"/>
                    <a:gd name="T40" fmla="*/ 185 w 218"/>
                    <a:gd name="T41" fmla="*/ 328 h 357"/>
                    <a:gd name="T42" fmla="*/ 172 w 218"/>
                    <a:gd name="T43" fmla="*/ 328 h 357"/>
                    <a:gd name="T44" fmla="*/ 151 w 218"/>
                    <a:gd name="T45" fmla="*/ 342 h 357"/>
                    <a:gd name="T46" fmla="*/ 141 w 218"/>
                    <a:gd name="T47" fmla="*/ 328 h 357"/>
                    <a:gd name="T48" fmla="*/ 128 w 218"/>
                    <a:gd name="T49" fmla="*/ 311 h 357"/>
                    <a:gd name="T50" fmla="*/ 88 w 218"/>
                    <a:gd name="T51" fmla="*/ 293 h 357"/>
                    <a:gd name="T52" fmla="*/ 56 w 218"/>
                    <a:gd name="T53" fmla="*/ 265 h 357"/>
                    <a:gd name="T54" fmla="*/ 29 w 218"/>
                    <a:gd name="T55" fmla="*/ 247 h 357"/>
                    <a:gd name="T56" fmla="*/ 19 w 218"/>
                    <a:gd name="T57" fmla="*/ 228 h 357"/>
                    <a:gd name="T58" fmla="*/ 13 w 218"/>
                    <a:gd name="T59" fmla="*/ 210 h 357"/>
                    <a:gd name="T60" fmla="*/ 13 w 218"/>
                    <a:gd name="T61" fmla="*/ 179 h 357"/>
                    <a:gd name="T62" fmla="*/ 12 w 218"/>
                    <a:gd name="T63" fmla="*/ 136 h 357"/>
                    <a:gd name="T64" fmla="*/ 9 w 218"/>
                    <a:gd name="T65" fmla="*/ 89 h 357"/>
                    <a:gd name="T66" fmla="*/ 0 w 218"/>
                    <a:gd name="T67" fmla="*/ 44 h 357"/>
                    <a:gd name="T68" fmla="*/ 4 w 218"/>
                    <a:gd name="T69" fmla="*/ 23 h 357"/>
                    <a:gd name="T70" fmla="*/ 12 w 218"/>
                    <a:gd name="T71" fmla="*/ 12 h 35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8"/>
                    <a:gd name="T109" fmla="*/ 0 h 357"/>
                    <a:gd name="T110" fmla="*/ 218 w 218"/>
                    <a:gd name="T111" fmla="*/ 357 h 35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8" h="357">
                      <a:moveTo>
                        <a:pt x="12" y="12"/>
                      </a:moveTo>
                      <a:lnTo>
                        <a:pt x="32" y="0"/>
                      </a:lnTo>
                      <a:lnTo>
                        <a:pt x="47" y="6"/>
                      </a:lnTo>
                      <a:lnTo>
                        <a:pt x="53" y="38"/>
                      </a:lnTo>
                      <a:lnTo>
                        <a:pt x="48" y="72"/>
                      </a:lnTo>
                      <a:lnTo>
                        <a:pt x="47" y="120"/>
                      </a:lnTo>
                      <a:lnTo>
                        <a:pt x="42" y="169"/>
                      </a:lnTo>
                      <a:lnTo>
                        <a:pt x="44" y="194"/>
                      </a:lnTo>
                      <a:lnTo>
                        <a:pt x="47" y="219"/>
                      </a:lnTo>
                      <a:lnTo>
                        <a:pt x="63" y="243"/>
                      </a:lnTo>
                      <a:lnTo>
                        <a:pt x="100" y="268"/>
                      </a:lnTo>
                      <a:lnTo>
                        <a:pt x="135" y="289"/>
                      </a:lnTo>
                      <a:lnTo>
                        <a:pt x="163" y="310"/>
                      </a:lnTo>
                      <a:lnTo>
                        <a:pt x="190" y="310"/>
                      </a:lnTo>
                      <a:lnTo>
                        <a:pt x="209" y="320"/>
                      </a:lnTo>
                      <a:lnTo>
                        <a:pt x="218" y="332"/>
                      </a:lnTo>
                      <a:lnTo>
                        <a:pt x="218" y="345"/>
                      </a:lnTo>
                      <a:lnTo>
                        <a:pt x="210" y="357"/>
                      </a:lnTo>
                      <a:lnTo>
                        <a:pt x="193" y="348"/>
                      </a:lnTo>
                      <a:lnTo>
                        <a:pt x="190" y="334"/>
                      </a:lnTo>
                      <a:lnTo>
                        <a:pt x="185" y="328"/>
                      </a:lnTo>
                      <a:lnTo>
                        <a:pt x="172" y="328"/>
                      </a:lnTo>
                      <a:lnTo>
                        <a:pt x="151" y="342"/>
                      </a:lnTo>
                      <a:lnTo>
                        <a:pt x="141" y="328"/>
                      </a:lnTo>
                      <a:lnTo>
                        <a:pt x="128" y="311"/>
                      </a:lnTo>
                      <a:lnTo>
                        <a:pt x="88" y="293"/>
                      </a:lnTo>
                      <a:lnTo>
                        <a:pt x="56" y="265"/>
                      </a:lnTo>
                      <a:lnTo>
                        <a:pt x="29" y="247"/>
                      </a:lnTo>
                      <a:lnTo>
                        <a:pt x="19" y="228"/>
                      </a:lnTo>
                      <a:lnTo>
                        <a:pt x="13" y="210"/>
                      </a:lnTo>
                      <a:lnTo>
                        <a:pt x="13" y="179"/>
                      </a:lnTo>
                      <a:lnTo>
                        <a:pt x="12" y="136"/>
                      </a:lnTo>
                      <a:lnTo>
                        <a:pt x="9" y="89"/>
                      </a:lnTo>
                      <a:lnTo>
                        <a:pt x="0" y="44"/>
                      </a:lnTo>
                      <a:lnTo>
                        <a:pt x="4" y="23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239" name="Freeform 208">
                  <a:extLst>
                    <a:ext uri="{FF2B5EF4-FFF2-40B4-BE49-F238E27FC236}">
                      <a16:creationId xmlns:a16="http://schemas.microsoft.com/office/drawing/2014/main" xmlns="" id="{95300485-14AD-46A5-900B-288EEE6ED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" y="1849"/>
                  <a:ext cx="260" cy="495"/>
                </a:xfrm>
                <a:custGeom>
                  <a:avLst/>
                  <a:gdLst>
                    <a:gd name="T0" fmla="*/ 11 w 260"/>
                    <a:gd name="T1" fmla="*/ 51 h 495"/>
                    <a:gd name="T2" fmla="*/ 0 w 260"/>
                    <a:gd name="T3" fmla="*/ 21 h 495"/>
                    <a:gd name="T4" fmla="*/ 18 w 260"/>
                    <a:gd name="T5" fmla="*/ 2 h 495"/>
                    <a:gd name="T6" fmla="*/ 40 w 260"/>
                    <a:gd name="T7" fmla="*/ 0 h 495"/>
                    <a:gd name="T8" fmla="*/ 55 w 260"/>
                    <a:gd name="T9" fmla="*/ 17 h 495"/>
                    <a:gd name="T10" fmla="*/ 65 w 260"/>
                    <a:gd name="T11" fmla="*/ 46 h 495"/>
                    <a:gd name="T12" fmla="*/ 84 w 260"/>
                    <a:gd name="T13" fmla="*/ 100 h 495"/>
                    <a:gd name="T14" fmla="*/ 101 w 260"/>
                    <a:gd name="T15" fmla="*/ 158 h 495"/>
                    <a:gd name="T16" fmla="*/ 111 w 260"/>
                    <a:gd name="T17" fmla="*/ 220 h 495"/>
                    <a:gd name="T18" fmla="*/ 113 w 260"/>
                    <a:gd name="T19" fmla="*/ 282 h 495"/>
                    <a:gd name="T20" fmla="*/ 117 w 260"/>
                    <a:gd name="T21" fmla="*/ 353 h 495"/>
                    <a:gd name="T22" fmla="*/ 113 w 260"/>
                    <a:gd name="T23" fmla="*/ 413 h 495"/>
                    <a:gd name="T24" fmla="*/ 115 w 260"/>
                    <a:gd name="T25" fmla="*/ 438 h 495"/>
                    <a:gd name="T26" fmla="*/ 123 w 260"/>
                    <a:gd name="T27" fmla="*/ 456 h 495"/>
                    <a:gd name="T28" fmla="*/ 135 w 260"/>
                    <a:gd name="T29" fmla="*/ 461 h 495"/>
                    <a:gd name="T30" fmla="*/ 158 w 260"/>
                    <a:gd name="T31" fmla="*/ 458 h 495"/>
                    <a:gd name="T32" fmla="*/ 192 w 260"/>
                    <a:gd name="T33" fmla="*/ 452 h 495"/>
                    <a:gd name="T34" fmla="*/ 219 w 260"/>
                    <a:gd name="T35" fmla="*/ 452 h 495"/>
                    <a:gd name="T36" fmla="*/ 240 w 260"/>
                    <a:gd name="T37" fmla="*/ 458 h 495"/>
                    <a:gd name="T38" fmla="*/ 251 w 260"/>
                    <a:gd name="T39" fmla="*/ 472 h 495"/>
                    <a:gd name="T40" fmla="*/ 260 w 260"/>
                    <a:gd name="T41" fmla="*/ 484 h 495"/>
                    <a:gd name="T42" fmla="*/ 250 w 260"/>
                    <a:gd name="T43" fmla="*/ 493 h 495"/>
                    <a:gd name="T44" fmla="*/ 231 w 260"/>
                    <a:gd name="T45" fmla="*/ 495 h 495"/>
                    <a:gd name="T46" fmla="*/ 191 w 260"/>
                    <a:gd name="T47" fmla="*/ 489 h 495"/>
                    <a:gd name="T48" fmla="*/ 151 w 260"/>
                    <a:gd name="T49" fmla="*/ 487 h 495"/>
                    <a:gd name="T50" fmla="*/ 118 w 260"/>
                    <a:gd name="T51" fmla="*/ 493 h 495"/>
                    <a:gd name="T52" fmla="*/ 104 w 260"/>
                    <a:gd name="T53" fmla="*/ 495 h 495"/>
                    <a:gd name="T54" fmla="*/ 92 w 260"/>
                    <a:gd name="T55" fmla="*/ 489 h 495"/>
                    <a:gd name="T56" fmla="*/ 80 w 260"/>
                    <a:gd name="T57" fmla="*/ 480 h 495"/>
                    <a:gd name="T58" fmla="*/ 79 w 260"/>
                    <a:gd name="T59" fmla="*/ 465 h 495"/>
                    <a:gd name="T60" fmla="*/ 77 w 260"/>
                    <a:gd name="T61" fmla="*/ 444 h 495"/>
                    <a:gd name="T62" fmla="*/ 83 w 260"/>
                    <a:gd name="T63" fmla="*/ 422 h 495"/>
                    <a:gd name="T64" fmla="*/ 86 w 260"/>
                    <a:gd name="T65" fmla="*/ 398 h 495"/>
                    <a:gd name="T66" fmla="*/ 84 w 260"/>
                    <a:gd name="T67" fmla="*/ 355 h 495"/>
                    <a:gd name="T68" fmla="*/ 74 w 260"/>
                    <a:gd name="T69" fmla="*/ 307 h 495"/>
                    <a:gd name="T70" fmla="*/ 68 w 260"/>
                    <a:gd name="T71" fmla="*/ 261 h 495"/>
                    <a:gd name="T72" fmla="*/ 62 w 260"/>
                    <a:gd name="T73" fmla="*/ 225 h 495"/>
                    <a:gd name="T74" fmla="*/ 55 w 260"/>
                    <a:gd name="T75" fmla="*/ 189 h 495"/>
                    <a:gd name="T76" fmla="*/ 37 w 260"/>
                    <a:gd name="T77" fmla="*/ 151 h 495"/>
                    <a:gd name="T78" fmla="*/ 27 w 260"/>
                    <a:gd name="T79" fmla="*/ 110 h 495"/>
                    <a:gd name="T80" fmla="*/ 18 w 260"/>
                    <a:gd name="T81" fmla="*/ 81 h 495"/>
                    <a:gd name="T82" fmla="*/ 11 w 260"/>
                    <a:gd name="T83" fmla="*/ 51 h 49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0"/>
                    <a:gd name="T127" fmla="*/ 0 h 495"/>
                    <a:gd name="T128" fmla="*/ 260 w 260"/>
                    <a:gd name="T129" fmla="*/ 495 h 49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0" h="495">
                      <a:moveTo>
                        <a:pt x="11" y="51"/>
                      </a:moveTo>
                      <a:lnTo>
                        <a:pt x="0" y="21"/>
                      </a:lnTo>
                      <a:lnTo>
                        <a:pt x="18" y="2"/>
                      </a:lnTo>
                      <a:lnTo>
                        <a:pt x="40" y="0"/>
                      </a:lnTo>
                      <a:lnTo>
                        <a:pt x="55" y="17"/>
                      </a:lnTo>
                      <a:lnTo>
                        <a:pt x="65" y="46"/>
                      </a:lnTo>
                      <a:lnTo>
                        <a:pt x="84" y="100"/>
                      </a:lnTo>
                      <a:lnTo>
                        <a:pt x="101" y="158"/>
                      </a:lnTo>
                      <a:lnTo>
                        <a:pt x="111" y="220"/>
                      </a:lnTo>
                      <a:lnTo>
                        <a:pt x="113" y="282"/>
                      </a:lnTo>
                      <a:lnTo>
                        <a:pt x="117" y="353"/>
                      </a:lnTo>
                      <a:lnTo>
                        <a:pt x="113" y="413"/>
                      </a:lnTo>
                      <a:lnTo>
                        <a:pt x="115" y="438"/>
                      </a:lnTo>
                      <a:lnTo>
                        <a:pt x="123" y="456"/>
                      </a:lnTo>
                      <a:lnTo>
                        <a:pt x="135" y="461"/>
                      </a:lnTo>
                      <a:lnTo>
                        <a:pt x="158" y="458"/>
                      </a:lnTo>
                      <a:lnTo>
                        <a:pt x="192" y="452"/>
                      </a:lnTo>
                      <a:lnTo>
                        <a:pt x="219" y="452"/>
                      </a:lnTo>
                      <a:lnTo>
                        <a:pt x="240" y="458"/>
                      </a:lnTo>
                      <a:lnTo>
                        <a:pt x="251" y="472"/>
                      </a:lnTo>
                      <a:lnTo>
                        <a:pt x="260" y="484"/>
                      </a:lnTo>
                      <a:lnTo>
                        <a:pt x="250" y="493"/>
                      </a:lnTo>
                      <a:lnTo>
                        <a:pt x="231" y="495"/>
                      </a:lnTo>
                      <a:lnTo>
                        <a:pt x="191" y="489"/>
                      </a:lnTo>
                      <a:lnTo>
                        <a:pt x="151" y="487"/>
                      </a:lnTo>
                      <a:lnTo>
                        <a:pt x="118" y="493"/>
                      </a:lnTo>
                      <a:lnTo>
                        <a:pt x="104" y="495"/>
                      </a:lnTo>
                      <a:lnTo>
                        <a:pt x="92" y="489"/>
                      </a:lnTo>
                      <a:lnTo>
                        <a:pt x="80" y="480"/>
                      </a:lnTo>
                      <a:lnTo>
                        <a:pt x="79" y="465"/>
                      </a:lnTo>
                      <a:lnTo>
                        <a:pt x="77" y="444"/>
                      </a:lnTo>
                      <a:lnTo>
                        <a:pt x="83" y="422"/>
                      </a:lnTo>
                      <a:lnTo>
                        <a:pt x="86" y="398"/>
                      </a:lnTo>
                      <a:lnTo>
                        <a:pt x="84" y="355"/>
                      </a:lnTo>
                      <a:lnTo>
                        <a:pt x="74" y="307"/>
                      </a:lnTo>
                      <a:lnTo>
                        <a:pt x="68" y="261"/>
                      </a:lnTo>
                      <a:lnTo>
                        <a:pt x="62" y="225"/>
                      </a:lnTo>
                      <a:lnTo>
                        <a:pt x="55" y="189"/>
                      </a:lnTo>
                      <a:lnTo>
                        <a:pt x="37" y="151"/>
                      </a:lnTo>
                      <a:lnTo>
                        <a:pt x="27" y="110"/>
                      </a:lnTo>
                      <a:lnTo>
                        <a:pt x="18" y="81"/>
                      </a:lnTo>
                      <a:lnTo>
                        <a:pt x="11" y="5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9240" name="Freeform 209">
                  <a:extLst>
                    <a:ext uri="{FF2B5EF4-FFF2-40B4-BE49-F238E27FC236}">
                      <a16:creationId xmlns:a16="http://schemas.microsoft.com/office/drawing/2014/main" xmlns="" id="{7550DACA-9A0C-4015-8208-95FAED625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" y="1823"/>
                  <a:ext cx="191" cy="489"/>
                </a:xfrm>
                <a:custGeom>
                  <a:avLst/>
                  <a:gdLst>
                    <a:gd name="T0" fmla="*/ 5 w 191"/>
                    <a:gd name="T1" fmla="*/ 76 h 489"/>
                    <a:gd name="T2" fmla="*/ 0 w 191"/>
                    <a:gd name="T3" fmla="*/ 20 h 489"/>
                    <a:gd name="T4" fmla="*/ 21 w 191"/>
                    <a:gd name="T5" fmla="*/ 2 h 489"/>
                    <a:gd name="T6" fmla="*/ 58 w 191"/>
                    <a:gd name="T7" fmla="*/ 0 h 489"/>
                    <a:gd name="T8" fmla="*/ 69 w 191"/>
                    <a:gd name="T9" fmla="*/ 43 h 489"/>
                    <a:gd name="T10" fmla="*/ 72 w 191"/>
                    <a:gd name="T11" fmla="*/ 110 h 489"/>
                    <a:gd name="T12" fmla="*/ 66 w 191"/>
                    <a:gd name="T13" fmla="*/ 173 h 489"/>
                    <a:gd name="T14" fmla="*/ 62 w 191"/>
                    <a:gd name="T15" fmla="*/ 228 h 489"/>
                    <a:gd name="T16" fmla="*/ 53 w 191"/>
                    <a:gd name="T17" fmla="*/ 294 h 489"/>
                    <a:gd name="T18" fmla="*/ 43 w 191"/>
                    <a:gd name="T19" fmla="*/ 368 h 489"/>
                    <a:gd name="T20" fmla="*/ 49 w 191"/>
                    <a:gd name="T21" fmla="*/ 419 h 489"/>
                    <a:gd name="T22" fmla="*/ 58 w 191"/>
                    <a:gd name="T23" fmla="*/ 452 h 489"/>
                    <a:gd name="T24" fmla="*/ 72 w 191"/>
                    <a:gd name="T25" fmla="*/ 455 h 489"/>
                    <a:gd name="T26" fmla="*/ 93 w 191"/>
                    <a:gd name="T27" fmla="*/ 440 h 489"/>
                    <a:gd name="T28" fmla="*/ 116 w 191"/>
                    <a:gd name="T29" fmla="*/ 426 h 489"/>
                    <a:gd name="T30" fmla="*/ 143 w 191"/>
                    <a:gd name="T31" fmla="*/ 408 h 489"/>
                    <a:gd name="T32" fmla="*/ 172 w 191"/>
                    <a:gd name="T33" fmla="*/ 405 h 489"/>
                    <a:gd name="T34" fmla="*/ 188 w 191"/>
                    <a:gd name="T35" fmla="*/ 419 h 489"/>
                    <a:gd name="T36" fmla="*/ 191 w 191"/>
                    <a:gd name="T37" fmla="*/ 429 h 489"/>
                    <a:gd name="T38" fmla="*/ 168 w 191"/>
                    <a:gd name="T39" fmla="*/ 440 h 489"/>
                    <a:gd name="T40" fmla="*/ 124 w 191"/>
                    <a:gd name="T41" fmla="*/ 449 h 489"/>
                    <a:gd name="T42" fmla="*/ 90 w 191"/>
                    <a:gd name="T43" fmla="*/ 469 h 489"/>
                    <a:gd name="T44" fmla="*/ 55 w 191"/>
                    <a:gd name="T45" fmla="*/ 486 h 489"/>
                    <a:gd name="T46" fmla="*/ 25 w 191"/>
                    <a:gd name="T47" fmla="*/ 489 h 489"/>
                    <a:gd name="T48" fmla="*/ 8 w 191"/>
                    <a:gd name="T49" fmla="*/ 486 h 489"/>
                    <a:gd name="T50" fmla="*/ 6 w 191"/>
                    <a:gd name="T51" fmla="*/ 480 h 489"/>
                    <a:gd name="T52" fmla="*/ 5 w 191"/>
                    <a:gd name="T53" fmla="*/ 463 h 489"/>
                    <a:gd name="T54" fmla="*/ 13 w 191"/>
                    <a:gd name="T55" fmla="*/ 443 h 489"/>
                    <a:gd name="T56" fmla="*/ 16 w 191"/>
                    <a:gd name="T57" fmla="*/ 414 h 489"/>
                    <a:gd name="T58" fmla="*/ 18 w 191"/>
                    <a:gd name="T59" fmla="*/ 374 h 489"/>
                    <a:gd name="T60" fmla="*/ 18 w 191"/>
                    <a:gd name="T61" fmla="*/ 321 h 489"/>
                    <a:gd name="T62" fmla="*/ 15 w 191"/>
                    <a:gd name="T63" fmla="*/ 269 h 489"/>
                    <a:gd name="T64" fmla="*/ 13 w 191"/>
                    <a:gd name="T65" fmla="*/ 217 h 489"/>
                    <a:gd name="T66" fmla="*/ 11 w 191"/>
                    <a:gd name="T67" fmla="*/ 182 h 489"/>
                    <a:gd name="T68" fmla="*/ 8 w 191"/>
                    <a:gd name="T69" fmla="*/ 125 h 489"/>
                    <a:gd name="T70" fmla="*/ 5 w 191"/>
                    <a:gd name="T71" fmla="*/ 76 h 48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1"/>
                    <a:gd name="T109" fmla="*/ 0 h 489"/>
                    <a:gd name="T110" fmla="*/ 191 w 191"/>
                    <a:gd name="T111" fmla="*/ 489 h 48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1" h="489">
                      <a:moveTo>
                        <a:pt x="5" y="76"/>
                      </a:moveTo>
                      <a:lnTo>
                        <a:pt x="0" y="20"/>
                      </a:lnTo>
                      <a:lnTo>
                        <a:pt x="21" y="2"/>
                      </a:lnTo>
                      <a:lnTo>
                        <a:pt x="58" y="0"/>
                      </a:lnTo>
                      <a:lnTo>
                        <a:pt x="69" y="43"/>
                      </a:lnTo>
                      <a:lnTo>
                        <a:pt x="72" y="110"/>
                      </a:lnTo>
                      <a:lnTo>
                        <a:pt x="66" y="173"/>
                      </a:lnTo>
                      <a:lnTo>
                        <a:pt x="62" y="228"/>
                      </a:lnTo>
                      <a:lnTo>
                        <a:pt x="53" y="294"/>
                      </a:lnTo>
                      <a:lnTo>
                        <a:pt x="43" y="368"/>
                      </a:lnTo>
                      <a:lnTo>
                        <a:pt x="49" y="419"/>
                      </a:lnTo>
                      <a:lnTo>
                        <a:pt x="58" y="452"/>
                      </a:lnTo>
                      <a:lnTo>
                        <a:pt x="72" y="455"/>
                      </a:lnTo>
                      <a:lnTo>
                        <a:pt x="93" y="440"/>
                      </a:lnTo>
                      <a:lnTo>
                        <a:pt x="116" y="426"/>
                      </a:lnTo>
                      <a:lnTo>
                        <a:pt x="143" y="408"/>
                      </a:lnTo>
                      <a:lnTo>
                        <a:pt x="172" y="405"/>
                      </a:lnTo>
                      <a:lnTo>
                        <a:pt x="188" y="419"/>
                      </a:lnTo>
                      <a:lnTo>
                        <a:pt x="191" y="429"/>
                      </a:lnTo>
                      <a:lnTo>
                        <a:pt x="168" y="440"/>
                      </a:lnTo>
                      <a:lnTo>
                        <a:pt x="124" y="449"/>
                      </a:lnTo>
                      <a:lnTo>
                        <a:pt x="90" y="469"/>
                      </a:lnTo>
                      <a:lnTo>
                        <a:pt x="55" y="486"/>
                      </a:lnTo>
                      <a:lnTo>
                        <a:pt x="25" y="489"/>
                      </a:lnTo>
                      <a:lnTo>
                        <a:pt x="8" y="486"/>
                      </a:lnTo>
                      <a:lnTo>
                        <a:pt x="6" y="480"/>
                      </a:lnTo>
                      <a:lnTo>
                        <a:pt x="5" y="463"/>
                      </a:lnTo>
                      <a:lnTo>
                        <a:pt x="13" y="443"/>
                      </a:lnTo>
                      <a:lnTo>
                        <a:pt x="16" y="414"/>
                      </a:lnTo>
                      <a:lnTo>
                        <a:pt x="18" y="374"/>
                      </a:lnTo>
                      <a:lnTo>
                        <a:pt x="18" y="321"/>
                      </a:lnTo>
                      <a:lnTo>
                        <a:pt x="15" y="269"/>
                      </a:lnTo>
                      <a:lnTo>
                        <a:pt x="13" y="217"/>
                      </a:lnTo>
                      <a:lnTo>
                        <a:pt x="11" y="182"/>
                      </a:lnTo>
                      <a:lnTo>
                        <a:pt x="8" y="125"/>
                      </a:lnTo>
                      <a:lnTo>
                        <a:pt x="5" y="7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grpSp>
          <p:nvGrpSpPr>
            <p:cNvPr id="9229" name="Group 210">
              <a:extLst>
                <a:ext uri="{FF2B5EF4-FFF2-40B4-BE49-F238E27FC236}">
                  <a16:creationId xmlns:a16="http://schemas.microsoft.com/office/drawing/2014/main" xmlns="" id="{8DE8B033-00CE-4579-BBD8-D1143A2FF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2688"/>
              <a:ext cx="720" cy="720"/>
              <a:chOff x="5040" y="2688"/>
              <a:chExt cx="720" cy="720"/>
            </a:xfrm>
          </p:grpSpPr>
          <p:sp>
            <p:nvSpPr>
              <p:cNvPr id="9230" name="Oval 211">
                <a:extLst>
                  <a:ext uri="{FF2B5EF4-FFF2-40B4-BE49-F238E27FC236}">
                    <a16:creationId xmlns:a16="http://schemas.microsoft.com/office/drawing/2014/main" xmlns="" id="{ADB2B7F2-89DE-4A0F-B321-551955E92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688"/>
                <a:ext cx="720" cy="72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pic>
            <p:nvPicPr>
              <p:cNvPr id="9231" name="Picture 212">
                <a:extLst>
                  <a:ext uri="{FF2B5EF4-FFF2-40B4-BE49-F238E27FC236}">
                    <a16:creationId xmlns:a16="http://schemas.microsoft.com/office/drawing/2014/main" xmlns="" id="{360B1F97-9E8B-4C32-9E8E-1414A1E88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" y="2688"/>
                <a:ext cx="446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xmlns="" id="{05F33ED1-FDAC-47F3-A3FE-26750B376F8E}"/>
              </a:ext>
            </a:extLst>
          </p:cNvPr>
          <p:cNvSpPr/>
          <p:nvPr/>
        </p:nvSpPr>
        <p:spPr>
          <a:xfrm>
            <a:off x="622913" y="2043472"/>
            <a:ext cx="35860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/>
              <a:t>As a juggler on the tenure track circuit, you've got to decide which balls to toss in the air first.</a:t>
            </a:r>
          </a:p>
        </p:txBody>
      </p:sp>
    </p:spTree>
    <p:extLst>
      <p:ext uri="{BB962C8B-B14F-4D97-AF65-F5344CB8AC3E}">
        <p14:creationId xmlns:p14="http://schemas.microsoft.com/office/powerpoint/2010/main" val="25859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4BD41BD7-7EAB-4D20-A6AF-60027D2A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ru-RU" dirty="0"/>
              <a:t>Before the Plan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969C7622-69A6-4401-881D-2C0FD0E1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777" y="1751121"/>
            <a:ext cx="10673541" cy="4495800"/>
          </a:xfrm>
        </p:spPr>
        <p:txBody>
          <a:bodyPr/>
          <a:lstStyle/>
          <a:p>
            <a:pPr eaLnBrk="1" hangingPunct="1"/>
            <a:r>
              <a:rPr lang="en-US" altLang="ru-RU" sz="2800" dirty="0"/>
              <a:t>Solidify your research interests.  </a:t>
            </a:r>
          </a:p>
          <a:p>
            <a:pPr eaLnBrk="1" hangingPunct="1"/>
            <a:r>
              <a:rPr lang="en-US" altLang="ru-RU" sz="2800" dirty="0"/>
              <a:t>Ascertain that there is a need - talk to colleagues and review the literature. </a:t>
            </a:r>
          </a:p>
          <a:p>
            <a:pPr eaLnBrk="1" hangingPunct="1"/>
            <a:r>
              <a:rPr lang="en-US" altLang="ru-RU" sz="2800" dirty="0"/>
              <a:t>Generate Ideas.</a:t>
            </a:r>
          </a:p>
          <a:p>
            <a:pPr eaLnBrk="1" hangingPunct="1"/>
            <a:r>
              <a:rPr lang="en-US" altLang="ru-RU" sz="2800" dirty="0" smtClean="0"/>
              <a:t>Assess </a:t>
            </a:r>
            <a:r>
              <a:rPr lang="en-US" altLang="ru-RU" sz="2800" dirty="0"/>
              <a:t>future needs.</a:t>
            </a:r>
          </a:p>
          <a:p>
            <a:pPr eaLnBrk="1" hangingPunct="1"/>
            <a:r>
              <a:rPr lang="en-US" altLang="ru-RU" sz="2800" dirty="0"/>
              <a:t>Assess your skills.</a:t>
            </a:r>
          </a:p>
          <a:p>
            <a:pPr eaLnBrk="1" hangingPunct="1"/>
            <a:r>
              <a:rPr lang="en-US" altLang="ru-RU" sz="2800" dirty="0"/>
              <a:t>Determine what it </a:t>
            </a:r>
            <a:r>
              <a:rPr lang="en-US" altLang="ru-RU" sz="2800" dirty="0" smtClean="0"/>
              <a:t>do </a:t>
            </a:r>
            <a:r>
              <a:rPr lang="en-US" altLang="ru-RU" sz="2800" dirty="0"/>
              <a:t>you want to accomplish.</a:t>
            </a:r>
          </a:p>
          <a:p>
            <a:pPr eaLnBrk="1" hangingPunct="1"/>
            <a:r>
              <a:rPr lang="en-US" altLang="ru-RU" sz="2800" dirty="0"/>
              <a:t>Formulate your question.</a:t>
            </a:r>
          </a:p>
          <a:p>
            <a:pPr eaLnBrk="1" hangingPunct="1"/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307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794F2834-7A98-42F5-A939-0D2A67ED9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0655" y="49493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ru-RU" b="1" dirty="0">
                <a:cs typeface="Times New Roman" panose="02020603050405020304" pitchFamily="18" charset="0"/>
              </a:rPr>
              <a:t>The Plan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C228178-5BE5-4B04-BFE7-58106BCCF0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0655" y="1733365"/>
            <a:ext cx="920952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ru-RU" sz="3200" dirty="0">
                <a:cs typeface="Times New Roman" panose="02020603050405020304" pitchFamily="18" charset="0"/>
              </a:rPr>
              <a:t>Where do you want to be in 10, 5, 3 or 1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3200" dirty="0">
                <a:cs typeface="Times New Roman" panose="02020603050405020304" pitchFamily="18" charset="0"/>
              </a:rPr>
              <a:t>Outline a yearly growth plan.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3200" dirty="0">
                <a:cs typeface="Times New Roman" panose="02020603050405020304" pitchFamily="18" charset="0"/>
              </a:rPr>
              <a:t>Write action oriented goal statements.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3200" dirty="0">
                <a:cs typeface="Times New Roman" panose="02020603050405020304" pitchFamily="18" charset="0"/>
              </a:rPr>
              <a:t>Establish timelines for actions/activities.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3200" dirty="0">
                <a:cs typeface="Times New Roman" panose="02020603050405020304" pitchFamily="18" charset="0"/>
              </a:rPr>
              <a:t>Write action steps for tenure/promotion process.</a:t>
            </a:r>
          </a:p>
        </p:txBody>
      </p:sp>
    </p:spTree>
    <p:extLst>
      <p:ext uri="{BB962C8B-B14F-4D97-AF65-F5344CB8AC3E}">
        <p14:creationId xmlns:p14="http://schemas.microsoft.com/office/powerpoint/2010/main" val="33984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B60007BA-1921-4EAA-BA77-98D553AD2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6858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400" i="0">
              <a:solidFill>
                <a:srgbClr val="CC0000"/>
              </a:solidFill>
            </a:endParaRPr>
          </a:p>
        </p:txBody>
      </p:sp>
      <p:grpSp>
        <p:nvGrpSpPr>
          <p:cNvPr id="12291" name="Group 3">
            <a:extLst>
              <a:ext uri="{FF2B5EF4-FFF2-40B4-BE49-F238E27FC236}">
                <a16:creationId xmlns:a16="http://schemas.microsoft.com/office/drawing/2014/main" xmlns="" id="{09CC3C75-E77D-46E2-BEEF-201F9FDDE1A9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3048000"/>
            <a:ext cx="2978150" cy="2603500"/>
            <a:chOff x="3169" y="2258"/>
            <a:chExt cx="1838" cy="1446"/>
          </a:xfrm>
        </p:grpSpPr>
        <p:grpSp>
          <p:nvGrpSpPr>
            <p:cNvPr id="12353" name="Group 4">
              <a:extLst>
                <a:ext uri="{FF2B5EF4-FFF2-40B4-BE49-F238E27FC236}">
                  <a16:creationId xmlns:a16="http://schemas.microsoft.com/office/drawing/2014/main" xmlns="" id="{BFF1A400-EBF3-4C2E-9108-1F0FE7C86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5" y="2622"/>
              <a:ext cx="1162" cy="1082"/>
              <a:chOff x="3845" y="2622"/>
              <a:chExt cx="1162" cy="1082"/>
            </a:xfrm>
          </p:grpSpPr>
          <p:sp>
            <p:nvSpPr>
              <p:cNvPr id="12366" name="Freeform 5">
                <a:extLst>
                  <a:ext uri="{FF2B5EF4-FFF2-40B4-BE49-F238E27FC236}">
                    <a16:creationId xmlns:a16="http://schemas.microsoft.com/office/drawing/2014/main" xmlns="" id="{84575E9C-5578-4880-A68F-C8F8BEF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765"/>
                <a:ext cx="198" cy="273"/>
              </a:xfrm>
              <a:custGeom>
                <a:avLst/>
                <a:gdLst>
                  <a:gd name="T0" fmla="*/ 8 w 198"/>
                  <a:gd name="T1" fmla="*/ 26 h 273"/>
                  <a:gd name="T2" fmla="*/ 53 w 198"/>
                  <a:gd name="T3" fmla="*/ 9 h 273"/>
                  <a:gd name="T4" fmla="*/ 92 w 198"/>
                  <a:gd name="T5" fmla="*/ 0 h 273"/>
                  <a:gd name="T6" fmla="*/ 143 w 198"/>
                  <a:gd name="T7" fmla="*/ 17 h 273"/>
                  <a:gd name="T8" fmla="*/ 198 w 198"/>
                  <a:gd name="T9" fmla="*/ 49 h 273"/>
                  <a:gd name="T10" fmla="*/ 181 w 198"/>
                  <a:gd name="T11" fmla="*/ 245 h 273"/>
                  <a:gd name="T12" fmla="*/ 136 w 198"/>
                  <a:gd name="T13" fmla="*/ 271 h 273"/>
                  <a:gd name="T14" fmla="*/ 81 w 198"/>
                  <a:gd name="T15" fmla="*/ 273 h 273"/>
                  <a:gd name="T16" fmla="*/ 25 w 198"/>
                  <a:gd name="T17" fmla="*/ 249 h 273"/>
                  <a:gd name="T18" fmla="*/ 0 w 198"/>
                  <a:gd name="T19" fmla="*/ 226 h 273"/>
                  <a:gd name="T20" fmla="*/ 0 w 198"/>
                  <a:gd name="T21" fmla="*/ 118 h 273"/>
                  <a:gd name="T22" fmla="*/ 8 w 198"/>
                  <a:gd name="T23" fmla="*/ 26 h 2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273"/>
                  <a:gd name="T38" fmla="*/ 198 w 198"/>
                  <a:gd name="T39" fmla="*/ 273 h 2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273">
                    <a:moveTo>
                      <a:pt x="8" y="26"/>
                    </a:moveTo>
                    <a:lnTo>
                      <a:pt x="53" y="9"/>
                    </a:lnTo>
                    <a:lnTo>
                      <a:pt x="92" y="0"/>
                    </a:lnTo>
                    <a:lnTo>
                      <a:pt x="143" y="17"/>
                    </a:lnTo>
                    <a:lnTo>
                      <a:pt x="198" y="49"/>
                    </a:lnTo>
                    <a:lnTo>
                      <a:pt x="181" y="245"/>
                    </a:lnTo>
                    <a:lnTo>
                      <a:pt x="136" y="271"/>
                    </a:lnTo>
                    <a:lnTo>
                      <a:pt x="81" y="273"/>
                    </a:lnTo>
                    <a:lnTo>
                      <a:pt x="25" y="249"/>
                    </a:lnTo>
                    <a:lnTo>
                      <a:pt x="0" y="226"/>
                    </a:lnTo>
                    <a:lnTo>
                      <a:pt x="0" y="118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7" name="Freeform 6">
                <a:extLst>
                  <a:ext uri="{FF2B5EF4-FFF2-40B4-BE49-F238E27FC236}">
                    <a16:creationId xmlns:a16="http://schemas.microsoft.com/office/drawing/2014/main" xmlns="" id="{B869F2BA-963D-4AB2-9C02-1F492C07A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932"/>
                <a:ext cx="176" cy="78"/>
              </a:xfrm>
              <a:custGeom>
                <a:avLst/>
                <a:gdLst>
                  <a:gd name="T0" fmla="*/ 0 w 176"/>
                  <a:gd name="T1" fmla="*/ 18 h 78"/>
                  <a:gd name="T2" fmla="*/ 34 w 176"/>
                  <a:gd name="T3" fmla="*/ 0 h 78"/>
                  <a:gd name="T4" fmla="*/ 74 w 176"/>
                  <a:gd name="T5" fmla="*/ 0 h 78"/>
                  <a:gd name="T6" fmla="*/ 110 w 176"/>
                  <a:gd name="T7" fmla="*/ 6 h 78"/>
                  <a:gd name="T8" fmla="*/ 150 w 176"/>
                  <a:gd name="T9" fmla="*/ 12 h 78"/>
                  <a:gd name="T10" fmla="*/ 172 w 176"/>
                  <a:gd name="T11" fmla="*/ 30 h 78"/>
                  <a:gd name="T12" fmla="*/ 176 w 176"/>
                  <a:gd name="T13" fmla="*/ 42 h 78"/>
                  <a:gd name="T14" fmla="*/ 167 w 176"/>
                  <a:gd name="T15" fmla="*/ 60 h 78"/>
                  <a:gd name="T16" fmla="*/ 142 w 176"/>
                  <a:gd name="T17" fmla="*/ 76 h 78"/>
                  <a:gd name="T18" fmla="*/ 98 w 176"/>
                  <a:gd name="T19" fmla="*/ 78 h 78"/>
                  <a:gd name="T20" fmla="*/ 57 w 176"/>
                  <a:gd name="T21" fmla="*/ 66 h 78"/>
                  <a:gd name="T22" fmla="*/ 13 w 176"/>
                  <a:gd name="T23" fmla="*/ 42 h 78"/>
                  <a:gd name="T24" fmla="*/ 0 w 176"/>
                  <a:gd name="T25" fmla="*/ 1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6"/>
                  <a:gd name="T40" fmla="*/ 0 h 78"/>
                  <a:gd name="T41" fmla="*/ 176 w 176"/>
                  <a:gd name="T42" fmla="*/ 78 h 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6" h="78">
                    <a:moveTo>
                      <a:pt x="0" y="18"/>
                    </a:moveTo>
                    <a:lnTo>
                      <a:pt x="34" y="0"/>
                    </a:lnTo>
                    <a:lnTo>
                      <a:pt x="74" y="0"/>
                    </a:lnTo>
                    <a:lnTo>
                      <a:pt x="110" y="6"/>
                    </a:lnTo>
                    <a:lnTo>
                      <a:pt x="150" y="12"/>
                    </a:lnTo>
                    <a:lnTo>
                      <a:pt x="172" y="30"/>
                    </a:lnTo>
                    <a:lnTo>
                      <a:pt x="176" y="42"/>
                    </a:lnTo>
                    <a:lnTo>
                      <a:pt x="167" y="60"/>
                    </a:lnTo>
                    <a:lnTo>
                      <a:pt x="142" y="76"/>
                    </a:lnTo>
                    <a:lnTo>
                      <a:pt x="98" y="78"/>
                    </a:lnTo>
                    <a:lnTo>
                      <a:pt x="57" y="66"/>
                    </a:lnTo>
                    <a:lnTo>
                      <a:pt x="13" y="4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9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8" name="Freeform 7">
                <a:extLst>
                  <a:ext uri="{FF2B5EF4-FFF2-40B4-BE49-F238E27FC236}">
                    <a16:creationId xmlns:a16="http://schemas.microsoft.com/office/drawing/2014/main" xmlns="" id="{2D64FDF6-98BA-445D-8A82-F73AD147A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" y="2953"/>
                <a:ext cx="193" cy="83"/>
              </a:xfrm>
              <a:custGeom>
                <a:avLst/>
                <a:gdLst>
                  <a:gd name="T0" fmla="*/ 11 w 193"/>
                  <a:gd name="T1" fmla="*/ 0 h 83"/>
                  <a:gd name="T2" fmla="*/ 51 w 193"/>
                  <a:gd name="T3" fmla="*/ 28 h 83"/>
                  <a:gd name="T4" fmla="*/ 98 w 193"/>
                  <a:gd name="T5" fmla="*/ 47 h 83"/>
                  <a:gd name="T6" fmla="*/ 142 w 193"/>
                  <a:gd name="T7" fmla="*/ 47 h 83"/>
                  <a:gd name="T8" fmla="*/ 178 w 193"/>
                  <a:gd name="T9" fmla="*/ 22 h 83"/>
                  <a:gd name="T10" fmla="*/ 189 w 193"/>
                  <a:gd name="T11" fmla="*/ 4 h 83"/>
                  <a:gd name="T12" fmla="*/ 193 w 193"/>
                  <a:gd name="T13" fmla="*/ 49 h 83"/>
                  <a:gd name="T14" fmla="*/ 142 w 193"/>
                  <a:gd name="T15" fmla="*/ 83 h 83"/>
                  <a:gd name="T16" fmla="*/ 85 w 193"/>
                  <a:gd name="T17" fmla="*/ 83 h 83"/>
                  <a:gd name="T18" fmla="*/ 36 w 193"/>
                  <a:gd name="T19" fmla="*/ 61 h 83"/>
                  <a:gd name="T20" fmla="*/ 0 w 193"/>
                  <a:gd name="T21" fmla="*/ 36 h 83"/>
                  <a:gd name="T22" fmla="*/ 11 w 193"/>
                  <a:gd name="T23" fmla="*/ 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3"/>
                  <a:gd name="T37" fmla="*/ 0 h 83"/>
                  <a:gd name="T38" fmla="*/ 193 w 193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3" h="83">
                    <a:moveTo>
                      <a:pt x="11" y="0"/>
                    </a:moveTo>
                    <a:lnTo>
                      <a:pt x="51" y="28"/>
                    </a:lnTo>
                    <a:lnTo>
                      <a:pt x="98" y="47"/>
                    </a:lnTo>
                    <a:lnTo>
                      <a:pt x="142" y="47"/>
                    </a:lnTo>
                    <a:lnTo>
                      <a:pt x="178" y="22"/>
                    </a:lnTo>
                    <a:lnTo>
                      <a:pt x="189" y="4"/>
                    </a:lnTo>
                    <a:lnTo>
                      <a:pt x="193" y="49"/>
                    </a:lnTo>
                    <a:lnTo>
                      <a:pt x="142" y="83"/>
                    </a:lnTo>
                    <a:lnTo>
                      <a:pt x="85" y="83"/>
                    </a:lnTo>
                    <a:lnTo>
                      <a:pt x="36" y="61"/>
                    </a:lnTo>
                    <a:lnTo>
                      <a:pt x="0" y="3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C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9" name="Freeform 8">
                <a:extLst>
                  <a:ext uri="{FF2B5EF4-FFF2-40B4-BE49-F238E27FC236}">
                    <a16:creationId xmlns:a16="http://schemas.microsoft.com/office/drawing/2014/main" xmlns="" id="{93ADACAB-93F1-45BD-9B64-1F4F350DC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3191"/>
                <a:ext cx="176" cy="285"/>
              </a:xfrm>
              <a:custGeom>
                <a:avLst/>
                <a:gdLst>
                  <a:gd name="T0" fmla="*/ 172 w 176"/>
                  <a:gd name="T1" fmla="*/ 84 h 285"/>
                  <a:gd name="T2" fmla="*/ 176 w 176"/>
                  <a:gd name="T3" fmla="*/ 235 h 285"/>
                  <a:gd name="T4" fmla="*/ 144 w 176"/>
                  <a:gd name="T5" fmla="*/ 279 h 285"/>
                  <a:gd name="T6" fmla="*/ 93 w 176"/>
                  <a:gd name="T7" fmla="*/ 285 h 285"/>
                  <a:gd name="T8" fmla="*/ 36 w 176"/>
                  <a:gd name="T9" fmla="*/ 268 h 285"/>
                  <a:gd name="T10" fmla="*/ 2 w 176"/>
                  <a:gd name="T11" fmla="*/ 235 h 285"/>
                  <a:gd name="T12" fmla="*/ 0 w 176"/>
                  <a:gd name="T13" fmla="*/ 173 h 285"/>
                  <a:gd name="T14" fmla="*/ 0 w 176"/>
                  <a:gd name="T15" fmla="*/ 28 h 285"/>
                  <a:gd name="T16" fmla="*/ 87 w 176"/>
                  <a:gd name="T17" fmla="*/ 80 h 285"/>
                  <a:gd name="T18" fmla="*/ 170 w 176"/>
                  <a:gd name="T19" fmla="*/ 0 h 285"/>
                  <a:gd name="T20" fmla="*/ 172 w 176"/>
                  <a:gd name="T21" fmla="*/ 84 h 2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6"/>
                  <a:gd name="T34" fmla="*/ 0 h 285"/>
                  <a:gd name="T35" fmla="*/ 176 w 176"/>
                  <a:gd name="T36" fmla="*/ 285 h 2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6" h="285">
                    <a:moveTo>
                      <a:pt x="172" y="84"/>
                    </a:moveTo>
                    <a:lnTo>
                      <a:pt x="176" y="235"/>
                    </a:lnTo>
                    <a:lnTo>
                      <a:pt x="144" y="279"/>
                    </a:lnTo>
                    <a:lnTo>
                      <a:pt x="93" y="285"/>
                    </a:lnTo>
                    <a:lnTo>
                      <a:pt x="36" y="268"/>
                    </a:lnTo>
                    <a:lnTo>
                      <a:pt x="2" y="235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87" y="80"/>
                    </a:lnTo>
                    <a:lnTo>
                      <a:pt x="170" y="0"/>
                    </a:lnTo>
                    <a:lnTo>
                      <a:pt x="172" y="84"/>
                    </a:lnTo>
                    <a:close/>
                  </a:path>
                </a:pathLst>
              </a:custGeom>
              <a:solidFill>
                <a:srgbClr val="A2C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0" name="Freeform 9">
                <a:extLst>
                  <a:ext uri="{FF2B5EF4-FFF2-40B4-BE49-F238E27FC236}">
                    <a16:creationId xmlns:a16="http://schemas.microsoft.com/office/drawing/2014/main" xmlns="" id="{B7D146A3-1195-418D-AD22-1D33186B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649"/>
                <a:ext cx="187" cy="274"/>
              </a:xfrm>
              <a:custGeom>
                <a:avLst/>
                <a:gdLst>
                  <a:gd name="T0" fmla="*/ 0 w 187"/>
                  <a:gd name="T1" fmla="*/ 229 h 274"/>
                  <a:gd name="T2" fmla="*/ 0 w 187"/>
                  <a:gd name="T3" fmla="*/ 28 h 274"/>
                  <a:gd name="T4" fmla="*/ 62 w 187"/>
                  <a:gd name="T5" fmla="*/ 0 h 274"/>
                  <a:gd name="T6" fmla="*/ 125 w 187"/>
                  <a:gd name="T7" fmla="*/ 6 h 274"/>
                  <a:gd name="T8" fmla="*/ 187 w 187"/>
                  <a:gd name="T9" fmla="*/ 39 h 274"/>
                  <a:gd name="T10" fmla="*/ 178 w 187"/>
                  <a:gd name="T11" fmla="*/ 246 h 274"/>
                  <a:gd name="T12" fmla="*/ 127 w 187"/>
                  <a:gd name="T13" fmla="*/ 274 h 274"/>
                  <a:gd name="T14" fmla="*/ 59 w 187"/>
                  <a:gd name="T15" fmla="*/ 265 h 274"/>
                  <a:gd name="T16" fmla="*/ 0 w 187"/>
                  <a:gd name="T17" fmla="*/ 229 h 2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"/>
                  <a:gd name="T28" fmla="*/ 0 h 274"/>
                  <a:gd name="T29" fmla="*/ 187 w 187"/>
                  <a:gd name="T30" fmla="*/ 274 h 2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" h="274">
                    <a:moveTo>
                      <a:pt x="0" y="229"/>
                    </a:moveTo>
                    <a:lnTo>
                      <a:pt x="0" y="28"/>
                    </a:lnTo>
                    <a:lnTo>
                      <a:pt x="62" y="0"/>
                    </a:lnTo>
                    <a:lnTo>
                      <a:pt x="125" y="6"/>
                    </a:lnTo>
                    <a:lnTo>
                      <a:pt x="187" y="39"/>
                    </a:lnTo>
                    <a:lnTo>
                      <a:pt x="178" y="246"/>
                    </a:lnTo>
                    <a:lnTo>
                      <a:pt x="127" y="274"/>
                    </a:lnTo>
                    <a:lnTo>
                      <a:pt x="59" y="265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1" name="Freeform 10">
                <a:extLst>
                  <a:ext uri="{FF2B5EF4-FFF2-40B4-BE49-F238E27FC236}">
                    <a16:creationId xmlns:a16="http://schemas.microsoft.com/office/drawing/2014/main" xmlns="" id="{1D2FA692-9DFA-4F20-8C00-289B2983C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792"/>
                <a:ext cx="176" cy="73"/>
              </a:xfrm>
              <a:custGeom>
                <a:avLst/>
                <a:gdLst>
                  <a:gd name="T0" fmla="*/ 0 w 176"/>
                  <a:gd name="T1" fmla="*/ 24 h 73"/>
                  <a:gd name="T2" fmla="*/ 30 w 176"/>
                  <a:gd name="T3" fmla="*/ 0 h 73"/>
                  <a:gd name="T4" fmla="*/ 85 w 176"/>
                  <a:gd name="T5" fmla="*/ 4 h 73"/>
                  <a:gd name="T6" fmla="*/ 125 w 176"/>
                  <a:gd name="T7" fmla="*/ 10 h 73"/>
                  <a:gd name="T8" fmla="*/ 155 w 176"/>
                  <a:gd name="T9" fmla="*/ 24 h 73"/>
                  <a:gd name="T10" fmla="*/ 176 w 176"/>
                  <a:gd name="T11" fmla="*/ 34 h 73"/>
                  <a:gd name="T12" fmla="*/ 170 w 176"/>
                  <a:gd name="T13" fmla="*/ 53 h 73"/>
                  <a:gd name="T14" fmla="*/ 138 w 176"/>
                  <a:gd name="T15" fmla="*/ 67 h 73"/>
                  <a:gd name="T16" fmla="*/ 87 w 176"/>
                  <a:gd name="T17" fmla="*/ 73 h 73"/>
                  <a:gd name="T18" fmla="*/ 42 w 176"/>
                  <a:gd name="T19" fmla="*/ 67 h 73"/>
                  <a:gd name="T20" fmla="*/ 11 w 176"/>
                  <a:gd name="T21" fmla="*/ 55 h 73"/>
                  <a:gd name="T22" fmla="*/ 0 w 176"/>
                  <a:gd name="T23" fmla="*/ 24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73"/>
                  <a:gd name="T38" fmla="*/ 176 w 176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73">
                    <a:moveTo>
                      <a:pt x="0" y="24"/>
                    </a:moveTo>
                    <a:lnTo>
                      <a:pt x="30" y="0"/>
                    </a:lnTo>
                    <a:lnTo>
                      <a:pt x="85" y="4"/>
                    </a:lnTo>
                    <a:lnTo>
                      <a:pt x="125" y="10"/>
                    </a:lnTo>
                    <a:lnTo>
                      <a:pt x="155" y="24"/>
                    </a:lnTo>
                    <a:lnTo>
                      <a:pt x="176" y="34"/>
                    </a:lnTo>
                    <a:lnTo>
                      <a:pt x="170" y="53"/>
                    </a:lnTo>
                    <a:lnTo>
                      <a:pt x="138" y="67"/>
                    </a:lnTo>
                    <a:lnTo>
                      <a:pt x="87" y="73"/>
                    </a:lnTo>
                    <a:lnTo>
                      <a:pt x="42" y="67"/>
                    </a:lnTo>
                    <a:lnTo>
                      <a:pt x="11" y="5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D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2" name="Freeform 11">
                <a:extLst>
                  <a:ext uri="{FF2B5EF4-FFF2-40B4-BE49-F238E27FC236}">
                    <a16:creationId xmlns:a16="http://schemas.microsoft.com/office/drawing/2014/main" xmlns="" id="{DC6FEA2D-88AF-4C12-B7B9-2609747BF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823"/>
                <a:ext cx="187" cy="97"/>
              </a:xfrm>
              <a:custGeom>
                <a:avLst/>
                <a:gdLst>
                  <a:gd name="T0" fmla="*/ 181 w 187"/>
                  <a:gd name="T1" fmla="*/ 0 h 97"/>
                  <a:gd name="T2" fmla="*/ 153 w 187"/>
                  <a:gd name="T3" fmla="*/ 20 h 97"/>
                  <a:gd name="T4" fmla="*/ 91 w 187"/>
                  <a:gd name="T5" fmla="*/ 32 h 97"/>
                  <a:gd name="T6" fmla="*/ 30 w 187"/>
                  <a:gd name="T7" fmla="*/ 24 h 97"/>
                  <a:gd name="T8" fmla="*/ 0 w 187"/>
                  <a:gd name="T9" fmla="*/ 2 h 97"/>
                  <a:gd name="T10" fmla="*/ 0 w 187"/>
                  <a:gd name="T11" fmla="*/ 53 h 97"/>
                  <a:gd name="T12" fmla="*/ 62 w 187"/>
                  <a:gd name="T13" fmla="*/ 85 h 97"/>
                  <a:gd name="T14" fmla="*/ 104 w 187"/>
                  <a:gd name="T15" fmla="*/ 95 h 97"/>
                  <a:gd name="T16" fmla="*/ 132 w 187"/>
                  <a:gd name="T17" fmla="*/ 97 h 97"/>
                  <a:gd name="T18" fmla="*/ 176 w 187"/>
                  <a:gd name="T19" fmla="*/ 71 h 97"/>
                  <a:gd name="T20" fmla="*/ 187 w 187"/>
                  <a:gd name="T21" fmla="*/ 61 h 97"/>
                  <a:gd name="T22" fmla="*/ 181 w 187"/>
                  <a:gd name="T23" fmla="*/ 0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7"/>
                  <a:gd name="T37" fmla="*/ 0 h 97"/>
                  <a:gd name="T38" fmla="*/ 187 w 187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7" h="97">
                    <a:moveTo>
                      <a:pt x="181" y="0"/>
                    </a:moveTo>
                    <a:lnTo>
                      <a:pt x="153" y="20"/>
                    </a:lnTo>
                    <a:lnTo>
                      <a:pt x="91" y="32"/>
                    </a:lnTo>
                    <a:lnTo>
                      <a:pt x="30" y="24"/>
                    </a:lnTo>
                    <a:lnTo>
                      <a:pt x="0" y="2"/>
                    </a:lnTo>
                    <a:lnTo>
                      <a:pt x="0" y="53"/>
                    </a:lnTo>
                    <a:lnTo>
                      <a:pt x="62" y="85"/>
                    </a:lnTo>
                    <a:lnTo>
                      <a:pt x="104" y="95"/>
                    </a:lnTo>
                    <a:lnTo>
                      <a:pt x="132" y="97"/>
                    </a:lnTo>
                    <a:lnTo>
                      <a:pt x="176" y="71"/>
                    </a:lnTo>
                    <a:lnTo>
                      <a:pt x="187" y="61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F1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3" name="Freeform 12">
                <a:extLst>
                  <a:ext uri="{FF2B5EF4-FFF2-40B4-BE49-F238E27FC236}">
                    <a16:creationId xmlns:a16="http://schemas.microsoft.com/office/drawing/2014/main" xmlns="" id="{BC07E879-5470-40A3-B86F-0AB49D334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3066"/>
                <a:ext cx="180" cy="265"/>
              </a:xfrm>
              <a:custGeom>
                <a:avLst/>
                <a:gdLst>
                  <a:gd name="T0" fmla="*/ 4 w 180"/>
                  <a:gd name="T1" fmla="*/ 0 h 265"/>
                  <a:gd name="T2" fmla="*/ 176 w 180"/>
                  <a:gd name="T3" fmla="*/ 80 h 265"/>
                  <a:gd name="T4" fmla="*/ 180 w 180"/>
                  <a:gd name="T5" fmla="*/ 209 h 265"/>
                  <a:gd name="T6" fmla="*/ 152 w 180"/>
                  <a:gd name="T7" fmla="*/ 259 h 265"/>
                  <a:gd name="T8" fmla="*/ 102 w 180"/>
                  <a:gd name="T9" fmla="*/ 265 h 265"/>
                  <a:gd name="T10" fmla="*/ 44 w 180"/>
                  <a:gd name="T11" fmla="*/ 254 h 265"/>
                  <a:gd name="T12" fmla="*/ 0 w 180"/>
                  <a:gd name="T13" fmla="*/ 198 h 265"/>
                  <a:gd name="T14" fmla="*/ 6 w 180"/>
                  <a:gd name="T15" fmla="*/ 50 h 265"/>
                  <a:gd name="T16" fmla="*/ 4 w 180"/>
                  <a:gd name="T17" fmla="*/ 0 h 2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"/>
                  <a:gd name="T28" fmla="*/ 0 h 265"/>
                  <a:gd name="T29" fmla="*/ 180 w 180"/>
                  <a:gd name="T30" fmla="*/ 265 h 2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" h="265">
                    <a:moveTo>
                      <a:pt x="4" y="0"/>
                    </a:moveTo>
                    <a:lnTo>
                      <a:pt x="176" y="80"/>
                    </a:lnTo>
                    <a:lnTo>
                      <a:pt x="180" y="209"/>
                    </a:lnTo>
                    <a:lnTo>
                      <a:pt x="152" y="259"/>
                    </a:lnTo>
                    <a:lnTo>
                      <a:pt x="102" y="265"/>
                    </a:lnTo>
                    <a:lnTo>
                      <a:pt x="44" y="254"/>
                    </a:lnTo>
                    <a:lnTo>
                      <a:pt x="0" y="198"/>
                    </a:lnTo>
                    <a:lnTo>
                      <a:pt x="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1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4" name="Freeform 13">
                <a:extLst>
                  <a:ext uri="{FF2B5EF4-FFF2-40B4-BE49-F238E27FC236}">
                    <a16:creationId xmlns:a16="http://schemas.microsoft.com/office/drawing/2014/main" xmlns="" id="{C2AEF123-EB8D-4B85-84D4-D87F29697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3147"/>
                <a:ext cx="185" cy="217"/>
              </a:xfrm>
              <a:custGeom>
                <a:avLst/>
                <a:gdLst>
                  <a:gd name="T0" fmla="*/ 4 w 185"/>
                  <a:gd name="T1" fmla="*/ 0 h 217"/>
                  <a:gd name="T2" fmla="*/ 185 w 185"/>
                  <a:gd name="T3" fmla="*/ 85 h 217"/>
                  <a:gd name="T4" fmla="*/ 170 w 185"/>
                  <a:gd name="T5" fmla="*/ 217 h 217"/>
                  <a:gd name="T6" fmla="*/ 0 w 185"/>
                  <a:gd name="T7" fmla="*/ 119 h 217"/>
                  <a:gd name="T8" fmla="*/ 4 w 185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217"/>
                  <a:gd name="T17" fmla="*/ 185 w 18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217">
                    <a:moveTo>
                      <a:pt x="4" y="0"/>
                    </a:moveTo>
                    <a:lnTo>
                      <a:pt x="185" y="85"/>
                    </a:lnTo>
                    <a:lnTo>
                      <a:pt x="170" y="217"/>
                    </a:lnTo>
                    <a:lnTo>
                      <a:pt x="0" y="1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C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5" name="Freeform 14">
                <a:extLst>
                  <a:ext uri="{FF2B5EF4-FFF2-40B4-BE49-F238E27FC236}">
                    <a16:creationId xmlns:a16="http://schemas.microsoft.com/office/drawing/2014/main" xmlns="" id="{07439705-B1A2-4B1D-954D-3531D5260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2964"/>
                <a:ext cx="247" cy="209"/>
              </a:xfrm>
              <a:custGeom>
                <a:avLst/>
                <a:gdLst>
                  <a:gd name="T0" fmla="*/ 6 w 247"/>
                  <a:gd name="T1" fmla="*/ 0 h 209"/>
                  <a:gd name="T2" fmla="*/ 247 w 247"/>
                  <a:gd name="T3" fmla="*/ 117 h 209"/>
                  <a:gd name="T4" fmla="*/ 236 w 247"/>
                  <a:gd name="T5" fmla="*/ 209 h 209"/>
                  <a:gd name="T6" fmla="*/ 0 w 247"/>
                  <a:gd name="T7" fmla="*/ 105 h 209"/>
                  <a:gd name="T8" fmla="*/ 6 w 247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209"/>
                  <a:gd name="T17" fmla="*/ 247 w 247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209">
                    <a:moveTo>
                      <a:pt x="6" y="0"/>
                    </a:moveTo>
                    <a:lnTo>
                      <a:pt x="247" y="117"/>
                    </a:lnTo>
                    <a:lnTo>
                      <a:pt x="236" y="209"/>
                    </a:lnTo>
                    <a:lnTo>
                      <a:pt x="0" y="10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C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6" name="Freeform 15">
                <a:extLst>
                  <a:ext uri="{FF2B5EF4-FFF2-40B4-BE49-F238E27FC236}">
                    <a16:creationId xmlns:a16="http://schemas.microsoft.com/office/drawing/2014/main" xmlns="" id="{4566AFD5-C063-4784-8CB3-B0252ABC4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" y="3006"/>
                <a:ext cx="279" cy="684"/>
              </a:xfrm>
              <a:custGeom>
                <a:avLst/>
                <a:gdLst>
                  <a:gd name="T0" fmla="*/ 6 w 279"/>
                  <a:gd name="T1" fmla="*/ 139 h 684"/>
                  <a:gd name="T2" fmla="*/ 151 w 279"/>
                  <a:gd name="T3" fmla="*/ 77 h 684"/>
                  <a:gd name="T4" fmla="*/ 199 w 279"/>
                  <a:gd name="T5" fmla="*/ 44 h 684"/>
                  <a:gd name="T6" fmla="*/ 244 w 279"/>
                  <a:gd name="T7" fmla="*/ 0 h 684"/>
                  <a:gd name="T8" fmla="*/ 260 w 279"/>
                  <a:gd name="T9" fmla="*/ 17 h 684"/>
                  <a:gd name="T10" fmla="*/ 266 w 279"/>
                  <a:gd name="T11" fmla="*/ 215 h 684"/>
                  <a:gd name="T12" fmla="*/ 279 w 279"/>
                  <a:gd name="T13" fmla="*/ 519 h 684"/>
                  <a:gd name="T14" fmla="*/ 171 w 279"/>
                  <a:gd name="T15" fmla="*/ 601 h 684"/>
                  <a:gd name="T16" fmla="*/ 26 w 279"/>
                  <a:gd name="T17" fmla="*/ 684 h 684"/>
                  <a:gd name="T18" fmla="*/ 20 w 279"/>
                  <a:gd name="T19" fmla="*/ 600 h 684"/>
                  <a:gd name="T20" fmla="*/ 240 w 279"/>
                  <a:gd name="T21" fmla="*/ 502 h 684"/>
                  <a:gd name="T22" fmla="*/ 227 w 279"/>
                  <a:gd name="T23" fmla="*/ 484 h 684"/>
                  <a:gd name="T24" fmla="*/ 99 w 279"/>
                  <a:gd name="T25" fmla="*/ 436 h 684"/>
                  <a:gd name="T26" fmla="*/ 106 w 279"/>
                  <a:gd name="T27" fmla="*/ 321 h 684"/>
                  <a:gd name="T28" fmla="*/ 99 w 279"/>
                  <a:gd name="T29" fmla="*/ 187 h 684"/>
                  <a:gd name="T30" fmla="*/ 9 w 279"/>
                  <a:gd name="T31" fmla="*/ 260 h 684"/>
                  <a:gd name="T32" fmla="*/ 0 w 279"/>
                  <a:gd name="T33" fmla="*/ 259 h 684"/>
                  <a:gd name="T34" fmla="*/ 6 w 279"/>
                  <a:gd name="T35" fmla="*/ 139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9"/>
                  <a:gd name="T55" fmla="*/ 0 h 684"/>
                  <a:gd name="T56" fmla="*/ 279 w 279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9" h="684">
                    <a:moveTo>
                      <a:pt x="6" y="139"/>
                    </a:moveTo>
                    <a:lnTo>
                      <a:pt x="151" y="77"/>
                    </a:lnTo>
                    <a:lnTo>
                      <a:pt x="199" y="44"/>
                    </a:lnTo>
                    <a:lnTo>
                      <a:pt x="244" y="0"/>
                    </a:lnTo>
                    <a:lnTo>
                      <a:pt x="260" y="17"/>
                    </a:lnTo>
                    <a:lnTo>
                      <a:pt x="266" y="215"/>
                    </a:lnTo>
                    <a:lnTo>
                      <a:pt x="279" y="519"/>
                    </a:lnTo>
                    <a:lnTo>
                      <a:pt x="171" y="601"/>
                    </a:lnTo>
                    <a:lnTo>
                      <a:pt x="26" y="684"/>
                    </a:lnTo>
                    <a:lnTo>
                      <a:pt x="20" y="600"/>
                    </a:lnTo>
                    <a:lnTo>
                      <a:pt x="240" y="502"/>
                    </a:lnTo>
                    <a:lnTo>
                      <a:pt x="227" y="484"/>
                    </a:lnTo>
                    <a:lnTo>
                      <a:pt x="99" y="436"/>
                    </a:lnTo>
                    <a:lnTo>
                      <a:pt x="106" y="321"/>
                    </a:lnTo>
                    <a:lnTo>
                      <a:pt x="99" y="187"/>
                    </a:lnTo>
                    <a:lnTo>
                      <a:pt x="9" y="260"/>
                    </a:lnTo>
                    <a:lnTo>
                      <a:pt x="0" y="259"/>
                    </a:lnTo>
                    <a:lnTo>
                      <a:pt x="6" y="139"/>
                    </a:lnTo>
                    <a:close/>
                  </a:path>
                </a:pathLst>
              </a:custGeom>
              <a:solidFill>
                <a:srgbClr val="AC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7" name="Freeform 16">
                <a:extLst>
                  <a:ext uri="{FF2B5EF4-FFF2-40B4-BE49-F238E27FC236}">
                    <a16:creationId xmlns:a16="http://schemas.microsoft.com/office/drawing/2014/main" xmlns="" id="{4CF1A069-16AA-464E-9F0E-C620A8129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3066"/>
                <a:ext cx="1100" cy="627"/>
              </a:xfrm>
              <a:custGeom>
                <a:avLst/>
                <a:gdLst>
                  <a:gd name="T0" fmla="*/ 239 w 1100"/>
                  <a:gd name="T1" fmla="*/ 0 h 627"/>
                  <a:gd name="T2" fmla="*/ 137 w 1100"/>
                  <a:gd name="T3" fmla="*/ 51 h 627"/>
                  <a:gd name="T4" fmla="*/ 5 w 1100"/>
                  <a:gd name="T5" fmla="*/ 90 h 627"/>
                  <a:gd name="T6" fmla="*/ 0 w 1100"/>
                  <a:gd name="T7" fmla="*/ 161 h 627"/>
                  <a:gd name="T8" fmla="*/ 106 w 1100"/>
                  <a:gd name="T9" fmla="*/ 211 h 627"/>
                  <a:gd name="T10" fmla="*/ 186 w 1100"/>
                  <a:gd name="T11" fmla="*/ 253 h 627"/>
                  <a:gd name="T12" fmla="*/ 294 w 1100"/>
                  <a:gd name="T13" fmla="*/ 292 h 627"/>
                  <a:gd name="T14" fmla="*/ 405 w 1100"/>
                  <a:gd name="T15" fmla="*/ 332 h 627"/>
                  <a:gd name="T16" fmla="*/ 529 w 1100"/>
                  <a:gd name="T17" fmla="*/ 398 h 627"/>
                  <a:gd name="T18" fmla="*/ 633 w 1100"/>
                  <a:gd name="T19" fmla="*/ 464 h 627"/>
                  <a:gd name="T20" fmla="*/ 742 w 1100"/>
                  <a:gd name="T21" fmla="*/ 534 h 627"/>
                  <a:gd name="T22" fmla="*/ 841 w 1100"/>
                  <a:gd name="T23" fmla="*/ 600 h 627"/>
                  <a:gd name="T24" fmla="*/ 901 w 1100"/>
                  <a:gd name="T25" fmla="*/ 627 h 627"/>
                  <a:gd name="T26" fmla="*/ 887 w 1100"/>
                  <a:gd name="T27" fmla="*/ 541 h 627"/>
                  <a:gd name="T28" fmla="*/ 1100 w 1100"/>
                  <a:gd name="T29" fmla="*/ 440 h 627"/>
                  <a:gd name="T30" fmla="*/ 1093 w 1100"/>
                  <a:gd name="T31" fmla="*/ 429 h 627"/>
                  <a:gd name="T32" fmla="*/ 956 w 1100"/>
                  <a:gd name="T33" fmla="*/ 376 h 627"/>
                  <a:gd name="T34" fmla="*/ 930 w 1100"/>
                  <a:gd name="T35" fmla="*/ 398 h 627"/>
                  <a:gd name="T36" fmla="*/ 874 w 1100"/>
                  <a:gd name="T37" fmla="*/ 407 h 627"/>
                  <a:gd name="T38" fmla="*/ 826 w 1100"/>
                  <a:gd name="T39" fmla="*/ 376 h 627"/>
                  <a:gd name="T40" fmla="*/ 804 w 1100"/>
                  <a:gd name="T41" fmla="*/ 343 h 627"/>
                  <a:gd name="T42" fmla="*/ 799 w 1100"/>
                  <a:gd name="T43" fmla="*/ 326 h 627"/>
                  <a:gd name="T44" fmla="*/ 794 w 1100"/>
                  <a:gd name="T45" fmla="*/ 292 h 627"/>
                  <a:gd name="T46" fmla="*/ 638 w 1100"/>
                  <a:gd name="T47" fmla="*/ 205 h 627"/>
                  <a:gd name="T48" fmla="*/ 611 w 1100"/>
                  <a:gd name="T49" fmla="*/ 249 h 627"/>
                  <a:gd name="T50" fmla="*/ 573 w 1100"/>
                  <a:gd name="T51" fmla="*/ 264 h 627"/>
                  <a:gd name="T52" fmla="*/ 529 w 1100"/>
                  <a:gd name="T53" fmla="*/ 260 h 627"/>
                  <a:gd name="T54" fmla="*/ 487 w 1100"/>
                  <a:gd name="T55" fmla="*/ 231 h 627"/>
                  <a:gd name="T56" fmla="*/ 463 w 1100"/>
                  <a:gd name="T57" fmla="*/ 194 h 627"/>
                  <a:gd name="T58" fmla="*/ 458 w 1100"/>
                  <a:gd name="T59" fmla="*/ 94 h 627"/>
                  <a:gd name="T60" fmla="*/ 239 w 1100"/>
                  <a:gd name="T61" fmla="*/ 0 h 62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0"/>
                  <a:gd name="T94" fmla="*/ 0 h 627"/>
                  <a:gd name="T95" fmla="*/ 1100 w 1100"/>
                  <a:gd name="T96" fmla="*/ 627 h 62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0" h="627">
                    <a:moveTo>
                      <a:pt x="239" y="0"/>
                    </a:moveTo>
                    <a:lnTo>
                      <a:pt x="137" y="51"/>
                    </a:lnTo>
                    <a:lnTo>
                      <a:pt x="5" y="90"/>
                    </a:lnTo>
                    <a:lnTo>
                      <a:pt x="0" y="161"/>
                    </a:lnTo>
                    <a:lnTo>
                      <a:pt x="106" y="211"/>
                    </a:lnTo>
                    <a:lnTo>
                      <a:pt x="186" y="253"/>
                    </a:lnTo>
                    <a:lnTo>
                      <a:pt x="294" y="292"/>
                    </a:lnTo>
                    <a:lnTo>
                      <a:pt x="405" y="332"/>
                    </a:lnTo>
                    <a:lnTo>
                      <a:pt x="529" y="398"/>
                    </a:lnTo>
                    <a:lnTo>
                      <a:pt x="633" y="464"/>
                    </a:lnTo>
                    <a:lnTo>
                      <a:pt x="742" y="534"/>
                    </a:lnTo>
                    <a:lnTo>
                      <a:pt x="841" y="600"/>
                    </a:lnTo>
                    <a:lnTo>
                      <a:pt x="901" y="627"/>
                    </a:lnTo>
                    <a:lnTo>
                      <a:pt x="887" y="541"/>
                    </a:lnTo>
                    <a:lnTo>
                      <a:pt x="1100" y="440"/>
                    </a:lnTo>
                    <a:lnTo>
                      <a:pt x="1093" y="429"/>
                    </a:lnTo>
                    <a:lnTo>
                      <a:pt x="956" y="376"/>
                    </a:lnTo>
                    <a:lnTo>
                      <a:pt x="930" y="398"/>
                    </a:lnTo>
                    <a:lnTo>
                      <a:pt x="874" y="407"/>
                    </a:lnTo>
                    <a:lnTo>
                      <a:pt x="826" y="376"/>
                    </a:lnTo>
                    <a:lnTo>
                      <a:pt x="804" y="343"/>
                    </a:lnTo>
                    <a:lnTo>
                      <a:pt x="799" y="326"/>
                    </a:lnTo>
                    <a:lnTo>
                      <a:pt x="794" y="292"/>
                    </a:lnTo>
                    <a:lnTo>
                      <a:pt x="638" y="205"/>
                    </a:lnTo>
                    <a:lnTo>
                      <a:pt x="611" y="249"/>
                    </a:lnTo>
                    <a:lnTo>
                      <a:pt x="573" y="264"/>
                    </a:lnTo>
                    <a:lnTo>
                      <a:pt x="529" y="260"/>
                    </a:lnTo>
                    <a:lnTo>
                      <a:pt x="487" y="231"/>
                    </a:lnTo>
                    <a:lnTo>
                      <a:pt x="463" y="194"/>
                    </a:lnTo>
                    <a:lnTo>
                      <a:pt x="458" y="9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0B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78" name="Freeform 17">
                <a:extLst>
                  <a:ext uri="{FF2B5EF4-FFF2-40B4-BE49-F238E27FC236}">
                    <a16:creationId xmlns:a16="http://schemas.microsoft.com/office/drawing/2014/main" xmlns="" id="{20E73B1E-89B3-4D9F-9CFA-0B804DE08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635"/>
                <a:ext cx="1110" cy="636"/>
              </a:xfrm>
              <a:custGeom>
                <a:avLst/>
                <a:gdLst>
                  <a:gd name="T0" fmla="*/ 471 w 1110"/>
                  <a:gd name="T1" fmla="*/ 104 h 636"/>
                  <a:gd name="T2" fmla="*/ 234 w 1110"/>
                  <a:gd name="T3" fmla="*/ 0 h 636"/>
                  <a:gd name="T4" fmla="*/ 5 w 1110"/>
                  <a:gd name="T5" fmla="*/ 119 h 636"/>
                  <a:gd name="T6" fmla="*/ 0 w 1110"/>
                  <a:gd name="T7" fmla="*/ 214 h 636"/>
                  <a:gd name="T8" fmla="*/ 217 w 1110"/>
                  <a:gd name="T9" fmla="*/ 313 h 636"/>
                  <a:gd name="T10" fmla="*/ 442 w 1110"/>
                  <a:gd name="T11" fmla="*/ 422 h 636"/>
                  <a:gd name="T12" fmla="*/ 674 w 1110"/>
                  <a:gd name="T13" fmla="*/ 526 h 636"/>
                  <a:gd name="T14" fmla="*/ 891 w 1110"/>
                  <a:gd name="T15" fmla="*/ 636 h 636"/>
                  <a:gd name="T16" fmla="*/ 882 w 1110"/>
                  <a:gd name="T17" fmla="*/ 515 h 636"/>
                  <a:gd name="T18" fmla="*/ 1033 w 1110"/>
                  <a:gd name="T19" fmla="*/ 453 h 636"/>
                  <a:gd name="T20" fmla="*/ 1110 w 1110"/>
                  <a:gd name="T21" fmla="*/ 372 h 636"/>
                  <a:gd name="T22" fmla="*/ 979 w 1110"/>
                  <a:gd name="T23" fmla="*/ 326 h 636"/>
                  <a:gd name="T24" fmla="*/ 973 w 1110"/>
                  <a:gd name="T25" fmla="*/ 378 h 636"/>
                  <a:gd name="T26" fmla="*/ 909 w 1110"/>
                  <a:gd name="T27" fmla="*/ 398 h 636"/>
                  <a:gd name="T28" fmla="*/ 854 w 1110"/>
                  <a:gd name="T29" fmla="*/ 398 h 636"/>
                  <a:gd name="T30" fmla="*/ 798 w 1110"/>
                  <a:gd name="T31" fmla="*/ 356 h 636"/>
                  <a:gd name="T32" fmla="*/ 794 w 1110"/>
                  <a:gd name="T33" fmla="*/ 306 h 636"/>
                  <a:gd name="T34" fmla="*/ 792 w 1110"/>
                  <a:gd name="T35" fmla="*/ 264 h 636"/>
                  <a:gd name="T36" fmla="*/ 646 w 1110"/>
                  <a:gd name="T37" fmla="*/ 196 h 636"/>
                  <a:gd name="T38" fmla="*/ 650 w 1110"/>
                  <a:gd name="T39" fmla="*/ 253 h 636"/>
                  <a:gd name="T40" fmla="*/ 592 w 1110"/>
                  <a:gd name="T41" fmla="*/ 280 h 636"/>
                  <a:gd name="T42" fmla="*/ 546 w 1110"/>
                  <a:gd name="T43" fmla="*/ 280 h 636"/>
                  <a:gd name="T44" fmla="*/ 493 w 1110"/>
                  <a:gd name="T45" fmla="*/ 257 h 636"/>
                  <a:gd name="T46" fmla="*/ 469 w 1110"/>
                  <a:gd name="T47" fmla="*/ 235 h 636"/>
                  <a:gd name="T48" fmla="*/ 471 w 1110"/>
                  <a:gd name="T49" fmla="*/ 104 h 6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10"/>
                  <a:gd name="T76" fmla="*/ 0 h 636"/>
                  <a:gd name="T77" fmla="*/ 1110 w 1110"/>
                  <a:gd name="T78" fmla="*/ 636 h 6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10" h="636">
                    <a:moveTo>
                      <a:pt x="471" y="104"/>
                    </a:moveTo>
                    <a:lnTo>
                      <a:pt x="234" y="0"/>
                    </a:lnTo>
                    <a:lnTo>
                      <a:pt x="5" y="119"/>
                    </a:lnTo>
                    <a:lnTo>
                      <a:pt x="0" y="214"/>
                    </a:lnTo>
                    <a:lnTo>
                      <a:pt x="217" y="313"/>
                    </a:lnTo>
                    <a:lnTo>
                      <a:pt x="442" y="422"/>
                    </a:lnTo>
                    <a:lnTo>
                      <a:pt x="674" y="526"/>
                    </a:lnTo>
                    <a:lnTo>
                      <a:pt x="891" y="636"/>
                    </a:lnTo>
                    <a:lnTo>
                      <a:pt x="882" y="515"/>
                    </a:lnTo>
                    <a:lnTo>
                      <a:pt x="1033" y="453"/>
                    </a:lnTo>
                    <a:lnTo>
                      <a:pt x="1110" y="372"/>
                    </a:lnTo>
                    <a:lnTo>
                      <a:pt x="979" y="326"/>
                    </a:lnTo>
                    <a:lnTo>
                      <a:pt x="973" y="378"/>
                    </a:lnTo>
                    <a:lnTo>
                      <a:pt x="909" y="398"/>
                    </a:lnTo>
                    <a:lnTo>
                      <a:pt x="854" y="398"/>
                    </a:lnTo>
                    <a:lnTo>
                      <a:pt x="798" y="356"/>
                    </a:lnTo>
                    <a:lnTo>
                      <a:pt x="794" y="306"/>
                    </a:lnTo>
                    <a:lnTo>
                      <a:pt x="792" y="264"/>
                    </a:lnTo>
                    <a:lnTo>
                      <a:pt x="646" y="196"/>
                    </a:lnTo>
                    <a:lnTo>
                      <a:pt x="650" y="253"/>
                    </a:lnTo>
                    <a:lnTo>
                      <a:pt x="592" y="280"/>
                    </a:lnTo>
                    <a:lnTo>
                      <a:pt x="546" y="280"/>
                    </a:lnTo>
                    <a:lnTo>
                      <a:pt x="493" y="257"/>
                    </a:lnTo>
                    <a:lnTo>
                      <a:pt x="469" y="235"/>
                    </a:lnTo>
                    <a:lnTo>
                      <a:pt x="471" y="104"/>
                    </a:lnTo>
                    <a:close/>
                  </a:path>
                </a:pathLst>
              </a:custGeom>
              <a:solidFill>
                <a:srgbClr val="D0B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12379" name="Group 18">
                <a:extLst>
                  <a:ext uri="{FF2B5EF4-FFF2-40B4-BE49-F238E27FC236}">
                    <a16:creationId xmlns:a16="http://schemas.microsoft.com/office/drawing/2014/main" xmlns="" id="{9052F8E6-9218-4224-B188-1A2040DD5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5" y="2622"/>
                <a:ext cx="1162" cy="1082"/>
                <a:chOff x="3845" y="2622"/>
                <a:chExt cx="1162" cy="1082"/>
              </a:xfrm>
            </p:grpSpPr>
            <p:grpSp>
              <p:nvGrpSpPr>
                <p:cNvPr id="12380" name="Group 19">
                  <a:extLst>
                    <a:ext uri="{FF2B5EF4-FFF2-40B4-BE49-F238E27FC236}">
                      <a16:creationId xmlns:a16="http://schemas.microsoft.com/office/drawing/2014/main" xmlns="" id="{95B3CE6B-0C6D-47E2-B648-11D2A606CE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5" y="2622"/>
                  <a:ext cx="1162" cy="1082"/>
                  <a:chOff x="3845" y="2622"/>
                  <a:chExt cx="1162" cy="1082"/>
                </a:xfrm>
              </p:grpSpPr>
              <p:sp>
                <p:nvSpPr>
                  <p:cNvPr id="12383" name="Freeform 20">
                    <a:extLst>
                      <a:ext uri="{FF2B5EF4-FFF2-40B4-BE49-F238E27FC236}">
                        <a16:creationId xmlns:a16="http://schemas.microsoft.com/office/drawing/2014/main" xmlns="" id="{19146A0F-17B6-43FA-8D63-6CD2B3F01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5" y="2622"/>
                    <a:ext cx="1120" cy="660"/>
                  </a:xfrm>
                  <a:custGeom>
                    <a:avLst/>
                    <a:gdLst>
                      <a:gd name="T0" fmla="*/ 239 w 1120"/>
                      <a:gd name="T1" fmla="*/ 0 h 660"/>
                      <a:gd name="T2" fmla="*/ 0 w 1120"/>
                      <a:gd name="T3" fmla="*/ 127 h 660"/>
                      <a:gd name="T4" fmla="*/ 5 w 1120"/>
                      <a:gd name="T5" fmla="*/ 167 h 660"/>
                      <a:gd name="T6" fmla="*/ 4 w 1120"/>
                      <a:gd name="T7" fmla="*/ 237 h 660"/>
                      <a:gd name="T8" fmla="*/ 66 w 1120"/>
                      <a:gd name="T9" fmla="*/ 266 h 660"/>
                      <a:gd name="T10" fmla="*/ 275 w 1120"/>
                      <a:gd name="T11" fmla="*/ 363 h 660"/>
                      <a:gd name="T12" fmla="*/ 456 w 1120"/>
                      <a:gd name="T13" fmla="*/ 449 h 660"/>
                      <a:gd name="T14" fmla="*/ 666 w 1120"/>
                      <a:gd name="T15" fmla="*/ 545 h 660"/>
                      <a:gd name="T16" fmla="*/ 845 w 1120"/>
                      <a:gd name="T17" fmla="*/ 631 h 660"/>
                      <a:gd name="T18" fmla="*/ 896 w 1120"/>
                      <a:gd name="T19" fmla="*/ 660 h 660"/>
                      <a:gd name="T20" fmla="*/ 1036 w 1120"/>
                      <a:gd name="T21" fmla="*/ 532 h 660"/>
                      <a:gd name="T22" fmla="*/ 1120 w 1120"/>
                      <a:gd name="T23" fmla="*/ 473 h 660"/>
                      <a:gd name="T24" fmla="*/ 1107 w 1120"/>
                      <a:gd name="T25" fmla="*/ 460 h 660"/>
                      <a:gd name="T26" fmla="*/ 1020 w 1120"/>
                      <a:gd name="T27" fmla="*/ 521 h 660"/>
                      <a:gd name="T28" fmla="*/ 934 w 1120"/>
                      <a:gd name="T29" fmla="*/ 600 h 660"/>
                      <a:gd name="T30" fmla="*/ 896 w 1120"/>
                      <a:gd name="T31" fmla="*/ 633 h 660"/>
                      <a:gd name="T32" fmla="*/ 768 w 1120"/>
                      <a:gd name="T33" fmla="*/ 570 h 660"/>
                      <a:gd name="T34" fmla="*/ 627 w 1120"/>
                      <a:gd name="T35" fmla="*/ 504 h 660"/>
                      <a:gd name="T36" fmla="*/ 491 w 1120"/>
                      <a:gd name="T37" fmla="*/ 440 h 660"/>
                      <a:gd name="T38" fmla="*/ 337 w 1120"/>
                      <a:gd name="T39" fmla="*/ 369 h 660"/>
                      <a:gd name="T40" fmla="*/ 175 w 1120"/>
                      <a:gd name="T41" fmla="*/ 293 h 660"/>
                      <a:gd name="T42" fmla="*/ 22 w 1120"/>
                      <a:gd name="T43" fmla="*/ 220 h 660"/>
                      <a:gd name="T44" fmla="*/ 26 w 1120"/>
                      <a:gd name="T45" fmla="*/ 138 h 660"/>
                      <a:gd name="T46" fmla="*/ 248 w 1120"/>
                      <a:gd name="T47" fmla="*/ 28 h 660"/>
                      <a:gd name="T48" fmla="*/ 261 w 1120"/>
                      <a:gd name="T49" fmla="*/ 18 h 660"/>
                      <a:gd name="T50" fmla="*/ 239 w 1120"/>
                      <a:gd name="T51" fmla="*/ 0 h 66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120"/>
                      <a:gd name="T79" fmla="*/ 0 h 660"/>
                      <a:gd name="T80" fmla="*/ 1120 w 1120"/>
                      <a:gd name="T81" fmla="*/ 660 h 66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120" h="660">
                        <a:moveTo>
                          <a:pt x="239" y="0"/>
                        </a:moveTo>
                        <a:lnTo>
                          <a:pt x="0" y="127"/>
                        </a:lnTo>
                        <a:lnTo>
                          <a:pt x="5" y="167"/>
                        </a:lnTo>
                        <a:lnTo>
                          <a:pt x="4" y="237"/>
                        </a:lnTo>
                        <a:lnTo>
                          <a:pt x="66" y="266"/>
                        </a:lnTo>
                        <a:lnTo>
                          <a:pt x="275" y="363"/>
                        </a:lnTo>
                        <a:lnTo>
                          <a:pt x="456" y="449"/>
                        </a:lnTo>
                        <a:lnTo>
                          <a:pt x="666" y="545"/>
                        </a:lnTo>
                        <a:lnTo>
                          <a:pt x="845" y="631"/>
                        </a:lnTo>
                        <a:lnTo>
                          <a:pt x="896" y="660"/>
                        </a:lnTo>
                        <a:lnTo>
                          <a:pt x="1036" y="532"/>
                        </a:lnTo>
                        <a:lnTo>
                          <a:pt x="1120" y="473"/>
                        </a:lnTo>
                        <a:lnTo>
                          <a:pt x="1107" y="460"/>
                        </a:lnTo>
                        <a:lnTo>
                          <a:pt x="1020" y="521"/>
                        </a:lnTo>
                        <a:lnTo>
                          <a:pt x="934" y="600"/>
                        </a:lnTo>
                        <a:lnTo>
                          <a:pt x="896" y="633"/>
                        </a:lnTo>
                        <a:lnTo>
                          <a:pt x="768" y="570"/>
                        </a:lnTo>
                        <a:lnTo>
                          <a:pt x="627" y="504"/>
                        </a:lnTo>
                        <a:lnTo>
                          <a:pt x="491" y="440"/>
                        </a:lnTo>
                        <a:lnTo>
                          <a:pt x="337" y="369"/>
                        </a:lnTo>
                        <a:lnTo>
                          <a:pt x="175" y="293"/>
                        </a:lnTo>
                        <a:lnTo>
                          <a:pt x="22" y="220"/>
                        </a:lnTo>
                        <a:lnTo>
                          <a:pt x="26" y="138"/>
                        </a:lnTo>
                        <a:lnTo>
                          <a:pt x="248" y="28"/>
                        </a:lnTo>
                        <a:lnTo>
                          <a:pt x="261" y="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2384" name="Freeform 21">
                    <a:extLst>
                      <a:ext uri="{FF2B5EF4-FFF2-40B4-BE49-F238E27FC236}">
                        <a16:creationId xmlns:a16="http://schemas.microsoft.com/office/drawing/2014/main" xmlns="" id="{1F8BE9EE-4DF0-4971-9E0F-5B6A801973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75" y="2622"/>
                    <a:ext cx="258" cy="146"/>
                  </a:xfrm>
                  <a:custGeom>
                    <a:avLst/>
                    <a:gdLst>
                      <a:gd name="T0" fmla="*/ 11 w 258"/>
                      <a:gd name="T1" fmla="*/ 0 h 146"/>
                      <a:gd name="T2" fmla="*/ 258 w 258"/>
                      <a:gd name="T3" fmla="*/ 111 h 146"/>
                      <a:gd name="T4" fmla="*/ 258 w 258"/>
                      <a:gd name="T5" fmla="*/ 146 h 146"/>
                      <a:gd name="T6" fmla="*/ 0 w 258"/>
                      <a:gd name="T7" fmla="*/ 25 h 146"/>
                      <a:gd name="T8" fmla="*/ 11 w 258"/>
                      <a:gd name="T9" fmla="*/ 0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46"/>
                      <a:gd name="T17" fmla="*/ 258 w 258"/>
                      <a:gd name="T18" fmla="*/ 146 h 1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46">
                        <a:moveTo>
                          <a:pt x="11" y="0"/>
                        </a:moveTo>
                        <a:lnTo>
                          <a:pt x="258" y="111"/>
                        </a:lnTo>
                        <a:lnTo>
                          <a:pt x="258" y="146"/>
                        </a:lnTo>
                        <a:lnTo>
                          <a:pt x="0" y="2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2385" name="Freeform 22">
                    <a:extLst>
                      <a:ext uri="{FF2B5EF4-FFF2-40B4-BE49-F238E27FC236}">
                        <a16:creationId xmlns:a16="http://schemas.microsoft.com/office/drawing/2014/main" xmlns="" id="{97B2BB73-B26D-4E1E-81B5-5B32B0F82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4" y="2771"/>
                    <a:ext cx="1153" cy="933"/>
                  </a:xfrm>
                  <a:custGeom>
                    <a:avLst/>
                    <a:gdLst>
                      <a:gd name="T0" fmla="*/ 186 w 1153"/>
                      <a:gd name="T1" fmla="*/ 49 h 933"/>
                      <a:gd name="T2" fmla="*/ 414 w 1153"/>
                      <a:gd name="T3" fmla="*/ 142 h 933"/>
                      <a:gd name="T4" fmla="*/ 671 w 1153"/>
                      <a:gd name="T5" fmla="*/ 267 h 933"/>
                      <a:gd name="T6" fmla="*/ 885 w 1153"/>
                      <a:gd name="T7" fmla="*/ 360 h 933"/>
                      <a:gd name="T8" fmla="*/ 1045 w 1153"/>
                      <a:gd name="T9" fmla="*/ 283 h 933"/>
                      <a:gd name="T10" fmla="*/ 991 w 1153"/>
                      <a:gd name="T11" fmla="*/ 215 h 933"/>
                      <a:gd name="T12" fmla="*/ 1138 w 1153"/>
                      <a:gd name="T13" fmla="*/ 239 h 933"/>
                      <a:gd name="T14" fmla="*/ 1071 w 1153"/>
                      <a:gd name="T15" fmla="*/ 825 h 933"/>
                      <a:gd name="T16" fmla="*/ 903 w 1153"/>
                      <a:gd name="T17" fmla="*/ 933 h 933"/>
                      <a:gd name="T18" fmla="*/ 712 w 1153"/>
                      <a:gd name="T19" fmla="*/ 812 h 933"/>
                      <a:gd name="T20" fmla="*/ 409 w 1153"/>
                      <a:gd name="T21" fmla="*/ 637 h 933"/>
                      <a:gd name="T22" fmla="*/ 33 w 1153"/>
                      <a:gd name="T23" fmla="*/ 478 h 933"/>
                      <a:gd name="T24" fmla="*/ 11 w 1153"/>
                      <a:gd name="T25" fmla="*/ 376 h 933"/>
                      <a:gd name="T26" fmla="*/ 230 w 1153"/>
                      <a:gd name="T27" fmla="*/ 283 h 933"/>
                      <a:gd name="T28" fmla="*/ 255 w 1153"/>
                      <a:gd name="T29" fmla="*/ 206 h 933"/>
                      <a:gd name="T30" fmla="*/ 463 w 1153"/>
                      <a:gd name="T31" fmla="*/ 363 h 933"/>
                      <a:gd name="T32" fmla="*/ 252 w 1153"/>
                      <a:gd name="T33" fmla="*/ 309 h 933"/>
                      <a:gd name="T34" fmla="*/ 95 w 1153"/>
                      <a:gd name="T35" fmla="*/ 374 h 933"/>
                      <a:gd name="T36" fmla="*/ 99 w 1153"/>
                      <a:gd name="T37" fmla="*/ 418 h 933"/>
                      <a:gd name="T38" fmla="*/ 323 w 1153"/>
                      <a:gd name="T39" fmla="*/ 519 h 933"/>
                      <a:gd name="T40" fmla="*/ 564 w 1153"/>
                      <a:gd name="T41" fmla="*/ 621 h 933"/>
                      <a:gd name="T42" fmla="*/ 859 w 1153"/>
                      <a:gd name="T43" fmla="*/ 798 h 933"/>
                      <a:gd name="T44" fmla="*/ 994 w 1153"/>
                      <a:gd name="T45" fmla="*/ 780 h 933"/>
                      <a:gd name="T46" fmla="*/ 1093 w 1153"/>
                      <a:gd name="T47" fmla="*/ 484 h 933"/>
                      <a:gd name="T48" fmla="*/ 1095 w 1153"/>
                      <a:gd name="T49" fmla="*/ 321 h 933"/>
                      <a:gd name="T50" fmla="*/ 1117 w 1153"/>
                      <a:gd name="T51" fmla="*/ 665 h 933"/>
                      <a:gd name="T52" fmla="*/ 1000 w 1153"/>
                      <a:gd name="T53" fmla="*/ 798 h 933"/>
                      <a:gd name="T54" fmla="*/ 783 w 1153"/>
                      <a:gd name="T55" fmla="*/ 776 h 933"/>
                      <a:gd name="T56" fmla="*/ 542 w 1153"/>
                      <a:gd name="T57" fmla="*/ 632 h 933"/>
                      <a:gd name="T58" fmla="*/ 212 w 1153"/>
                      <a:gd name="T59" fmla="*/ 495 h 933"/>
                      <a:gd name="T60" fmla="*/ 22 w 1153"/>
                      <a:gd name="T61" fmla="*/ 446 h 933"/>
                      <a:gd name="T62" fmla="*/ 177 w 1153"/>
                      <a:gd name="T63" fmla="*/ 529 h 933"/>
                      <a:gd name="T64" fmla="*/ 392 w 1153"/>
                      <a:gd name="T65" fmla="*/ 610 h 933"/>
                      <a:gd name="T66" fmla="*/ 584 w 1153"/>
                      <a:gd name="T67" fmla="*/ 708 h 933"/>
                      <a:gd name="T68" fmla="*/ 770 w 1153"/>
                      <a:gd name="T69" fmla="*/ 825 h 933"/>
                      <a:gd name="T70" fmla="*/ 909 w 1153"/>
                      <a:gd name="T71" fmla="*/ 902 h 933"/>
                      <a:gd name="T72" fmla="*/ 1038 w 1153"/>
                      <a:gd name="T73" fmla="*/ 818 h 933"/>
                      <a:gd name="T74" fmla="*/ 1142 w 1153"/>
                      <a:gd name="T75" fmla="*/ 738 h 933"/>
                      <a:gd name="T76" fmla="*/ 1054 w 1153"/>
                      <a:gd name="T77" fmla="*/ 309 h 933"/>
                      <a:gd name="T78" fmla="*/ 912 w 1153"/>
                      <a:gd name="T79" fmla="*/ 376 h 933"/>
                      <a:gd name="T80" fmla="*/ 764 w 1153"/>
                      <a:gd name="T81" fmla="*/ 327 h 933"/>
                      <a:gd name="T82" fmla="*/ 518 w 1153"/>
                      <a:gd name="T83" fmla="*/ 215 h 933"/>
                      <a:gd name="T84" fmla="*/ 268 w 1153"/>
                      <a:gd name="T85" fmla="*/ 121 h 933"/>
                      <a:gd name="T86" fmla="*/ 44 w 1153"/>
                      <a:gd name="T87" fmla="*/ 20 h 93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153"/>
                      <a:gd name="T133" fmla="*/ 0 h 933"/>
                      <a:gd name="T134" fmla="*/ 1153 w 1153"/>
                      <a:gd name="T135" fmla="*/ 933 h 933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153" h="933">
                        <a:moveTo>
                          <a:pt x="55" y="0"/>
                        </a:moveTo>
                        <a:lnTo>
                          <a:pt x="186" y="49"/>
                        </a:lnTo>
                        <a:lnTo>
                          <a:pt x="283" y="97"/>
                        </a:lnTo>
                        <a:lnTo>
                          <a:pt x="414" y="142"/>
                        </a:lnTo>
                        <a:lnTo>
                          <a:pt x="525" y="190"/>
                        </a:lnTo>
                        <a:lnTo>
                          <a:pt x="671" y="267"/>
                        </a:lnTo>
                        <a:lnTo>
                          <a:pt x="786" y="310"/>
                        </a:lnTo>
                        <a:lnTo>
                          <a:pt x="885" y="360"/>
                        </a:lnTo>
                        <a:lnTo>
                          <a:pt x="972" y="327"/>
                        </a:lnTo>
                        <a:lnTo>
                          <a:pt x="1045" y="283"/>
                        </a:lnTo>
                        <a:lnTo>
                          <a:pt x="1089" y="243"/>
                        </a:lnTo>
                        <a:lnTo>
                          <a:pt x="991" y="215"/>
                        </a:lnTo>
                        <a:lnTo>
                          <a:pt x="991" y="175"/>
                        </a:lnTo>
                        <a:lnTo>
                          <a:pt x="1138" y="239"/>
                        </a:lnTo>
                        <a:lnTo>
                          <a:pt x="1153" y="758"/>
                        </a:lnTo>
                        <a:lnTo>
                          <a:pt x="1071" y="825"/>
                        </a:lnTo>
                        <a:lnTo>
                          <a:pt x="952" y="900"/>
                        </a:lnTo>
                        <a:lnTo>
                          <a:pt x="903" y="933"/>
                        </a:lnTo>
                        <a:lnTo>
                          <a:pt x="837" y="906"/>
                        </a:lnTo>
                        <a:lnTo>
                          <a:pt x="712" y="812"/>
                        </a:lnTo>
                        <a:lnTo>
                          <a:pt x="575" y="727"/>
                        </a:lnTo>
                        <a:lnTo>
                          <a:pt x="409" y="637"/>
                        </a:lnTo>
                        <a:lnTo>
                          <a:pt x="213" y="561"/>
                        </a:lnTo>
                        <a:lnTo>
                          <a:pt x="33" y="478"/>
                        </a:lnTo>
                        <a:lnTo>
                          <a:pt x="0" y="451"/>
                        </a:lnTo>
                        <a:lnTo>
                          <a:pt x="11" y="376"/>
                        </a:lnTo>
                        <a:lnTo>
                          <a:pt x="193" y="316"/>
                        </a:lnTo>
                        <a:lnTo>
                          <a:pt x="230" y="283"/>
                        </a:lnTo>
                        <a:lnTo>
                          <a:pt x="228" y="188"/>
                        </a:lnTo>
                        <a:lnTo>
                          <a:pt x="255" y="206"/>
                        </a:lnTo>
                        <a:lnTo>
                          <a:pt x="261" y="292"/>
                        </a:lnTo>
                        <a:lnTo>
                          <a:pt x="463" y="363"/>
                        </a:lnTo>
                        <a:lnTo>
                          <a:pt x="465" y="407"/>
                        </a:lnTo>
                        <a:lnTo>
                          <a:pt x="252" y="309"/>
                        </a:lnTo>
                        <a:lnTo>
                          <a:pt x="199" y="338"/>
                        </a:lnTo>
                        <a:lnTo>
                          <a:pt x="95" y="374"/>
                        </a:lnTo>
                        <a:lnTo>
                          <a:pt x="35" y="391"/>
                        </a:lnTo>
                        <a:lnTo>
                          <a:pt x="99" y="418"/>
                        </a:lnTo>
                        <a:lnTo>
                          <a:pt x="197" y="467"/>
                        </a:lnTo>
                        <a:lnTo>
                          <a:pt x="323" y="519"/>
                        </a:lnTo>
                        <a:lnTo>
                          <a:pt x="431" y="566"/>
                        </a:lnTo>
                        <a:lnTo>
                          <a:pt x="564" y="621"/>
                        </a:lnTo>
                        <a:lnTo>
                          <a:pt x="717" y="710"/>
                        </a:lnTo>
                        <a:lnTo>
                          <a:pt x="859" y="798"/>
                        </a:lnTo>
                        <a:lnTo>
                          <a:pt x="901" y="823"/>
                        </a:lnTo>
                        <a:lnTo>
                          <a:pt x="994" y="780"/>
                        </a:lnTo>
                        <a:lnTo>
                          <a:pt x="1106" y="721"/>
                        </a:lnTo>
                        <a:lnTo>
                          <a:pt x="1093" y="484"/>
                        </a:lnTo>
                        <a:lnTo>
                          <a:pt x="1078" y="336"/>
                        </a:lnTo>
                        <a:lnTo>
                          <a:pt x="1095" y="321"/>
                        </a:lnTo>
                        <a:lnTo>
                          <a:pt x="1106" y="497"/>
                        </a:lnTo>
                        <a:lnTo>
                          <a:pt x="1117" y="665"/>
                        </a:lnTo>
                        <a:lnTo>
                          <a:pt x="1115" y="738"/>
                        </a:lnTo>
                        <a:lnTo>
                          <a:pt x="1000" y="798"/>
                        </a:lnTo>
                        <a:lnTo>
                          <a:pt x="896" y="853"/>
                        </a:lnTo>
                        <a:lnTo>
                          <a:pt x="783" y="776"/>
                        </a:lnTo>
                        <a:lnTo>
                          <a:pt x="660" y="699"/>
                        </a:lnTo>
                        <a:lnTo>
                          <a:pt x="542" y="632"/>
                        </a:lnTo>
                        <a:lnTo>
                          <a:pt x="394" y="577"/>
                        </a:lnTo>
                        <a:lnTo>
                          <a:pt x="212" y="495"/>
                        </a:lnTo>
                        <a:lnTo>
                          <a:pt x="24" y="409"/>
                        </a:lnTo>
                        <a:lnTo>
                          <a:pt x="22" y="446"/>
                        </a:lnTo>
                        <a:lnTo>
                          <a:pt x="93" y="484"/>
                        </a:lnTo>
                        <a:lnTo>
                          <a:pt x="177" y="529"/>
                        </a:lnTo>
                        <a:lnTo>
                          <a:pt x="285" y="568"/>
                        </a:lnTo>
                        <a:lnTo>
                          <a:pt x="392" y="610"/>
                        </a:lnTo>
                        <a:lnTo>
                          <a:pt x="485" y="654"/>
                        </a:lnTo>
                        <a:lnTo>
                          <a:pt x="584" y="708"/>
                        </a:lnTo>
                        <a:lnTo>
                          <a:pt x="668" y="763"/>
                        </a:lnTo>
                        <a:lnTo>
                          <a:pt x="770" y="825"/>
                        </a:lnTo>
                        <a:lnTo>
                          <a:pt x="854" y="880"/>
                        </a:lnTo>
                        <a:lnTo>
                          <a:pt x="909" y="902"/>
                        </a:lnTo>
                        <a:lnTo>
                          <a:pt x="961" y="873"/>
                        </a:lnTo>
                        <a:lnTo>
                          <a:pt x="1038" y="818"/>
                        </a:lnTo>
                        <a:lnTo>
                          <a:pt x="1106" y="771"/>
                        </a:lnTo>
                        <a:lnTo>
                          <a:pt x="1142" y="738"/>
                        </a:lnTo>
                        <a:lnTo>
                          <a:pt x="1115" y="248"/>
                        </a:lnTo>
                        <a:lnTo>
                          <a:pt x="1054" y="309"/>
                        </a:lnTo>
                        <a:lnTo>
                          <a:pt x="978" y="347"/>
                        </a:lnTo>
                        <a:lnTo>
                          <a:pt x="912" y="376"/>
                        </a:lnTo>
                        <a:lnTo>
                          <a:pt x="876" y="398"/>
                        </a:lnTo>
                        <a:lnTo>
                          <a:pt x="764" y="327"/>
                        </a:lnTo>
                        <a:lnTo>
                          <a:pt x="639" y="278"/>
                        </a:lnTo>
                        <a:lnTo>
                          <a:pt x="518" y="215"/>
                        </a:lnTo>
                        <a:lnTo>
                          <a:pt x="420" y="173"/>
                        </a:lnTo>
                        <a:lnTo>
                          <a:pt x="268" y="121"/>
                        </a:lnTo>
                        <a:lnTo>
                          <a:pt x="120" y="53"/>
                        </a:lnTo>
                        <a:lnTo>
                          <a:pt x="44" y="2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2386" name="Freeform 23">
                    <a:extLst>
                      <a:ext uri="{FF2B5EF4-FFF2-40B4-BE49-F238E27FC236}">
                        <a16:creationId xmlns:a16="http://schemas.microsoft.com/office/drawing/2014/main" xmlns="" id="{0F149868-5DD2-4525-A6B8-76D08080B0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3" y="2711"/>
                    <a:ext cx="190" cy="106"/>
                  </a:xfrm>
                  <a:custGeom>
                    <a:avLst/>
                    <a:gdLst>
                      <a:gd name="T0" fmla="*/ 0 w 190"/>
                      <a:gd name="T1" fmla="*/ 45 h 106"/>
                      <a:gd name="T2" fmla="*/ 10 w 190"/>
                      <a:gd name="T3" fmla="*/ 16 h 106"/>
                      <a:gd name="T4" fmla="*/ 44 w 190"/>
                      <a:gd name="T5" fmla="*/ 0 h 106"/>
                      <a:gd name="T6" fmla="*/ 78 w 190"/>
                      <a:gd name="T7" fmla="*/ 4 h 106"/>
                      <a:gd name="T8" fmla="*/ 135 w 190"/>
                      <a:gd name="T9" fmla="*/ 12 h 106"/>
                      <a:gd name="T10" fmla="*/ 173 w 190"/>
                      <a:gd name="T11" fmla="*/ 29 h 106"/>
                      <a:gd name="T12" fmla="*/ 190 w 190"/>
                      <a:gd name="T13" fmla="*/ 45 h 106"/>
                      <a:gd name="T14" fmla="*/ 184 w 190"/>
                      <a:gd name="T15" fmla="*/ 75 h 106"/>
                      <a:gd name="T16" fmla="*/ 150 w 190"/>
                      <a:gd name="T17" fmla="*/ 104 h 106"/>
                      <a:gd name="T18" fmla="*/ 84 w 190"/>
                      <a:gd name="T19" fmla="*/ 106 h 106"/>
                      <a:gd name="T20" fmla="*/ 21 w 190"/>
                      <a:gd name="T21" fmla="*/ 80 h 106"/>
                      <a:gd name="T22" fmla="*/ 0 w 190"/>
                      <a:gd name="T23" fmla="*/ 45 h 10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90"/>
                      <a:gd name="T37" fmla="*/ 0 h 106"/>
                      <a:gd name="T38" fmla="*/ 190 w 190"/>
                      <a:gd name="T39" fmla="*/ 106 h 10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90" h="106">
                        <a:moveTo>
                          <a:pt x="0" y="45"/>
                        </a:moveTo>
                        <a:lnTo>
                          <a:pt x="10" y="16"/>
                        </a:lnTo>
                        <a:lnTo>
                          <a:pt x="44" y="0"/>
                        </a:lnTo>
                        <a:lnTo>
                          <a:pt x="78" y="4"/>
                        </a:lnTo>
                        <a:lnTo>
                          <a:pt x="135" y="12"/>
                        </a:lnTo>
                        <a:lnTo>
                          <a:pt x="173" y="29"/>
                        </a:lnTo>
                        <a:lnTo>
                          <a:pt x="190" y="45"/>
                        </a:lnTo>
                        <a:lnTo>
                          <a:pt x="184" y="75"/>
                        </a:lnTo>
                        <a:lnTo>
                          <a:pt x="150" y="104"/>
                        </a:lnTo>
                        <a:lnTo>
                          <a:pt x="84" y="106"/>
                        </a:lnTo>
                        <a:lnTo>
                          <a:pt x="21" y="8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2387" name="Freeform 24">
                    <a:extLst>
                      <a:ext uri="{FF2B5EF4-FFF2-40B4-BE49-F238E27FC236}">
                        <a16:creationId xmlns:a16="http://schemas.microsoft.com/office/drawing/2014/main" xmlns="" id="{408A6444-F295-4BE6-B96E-ACD26CA8E9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9" y="2642"/>
                    <a:ext cx="214" cy="287"/>
                  </a:xfrm>
                  <a:custGeom>
                    <a:avLst/>
                    <a:gdLst>
                      <a:gd name="T0" fmla="*/ 4 w 214"/>
                      <a:gd name="T1" fmla="*/ 220 h 287"/>
                      <a:gd name="T2" fmla="*/ 6 w 214"/>
                      <a:gd name="T3" fmla="*/ 28 h 287"/>
                      <a:gd name="T4" fmla="*/ 39 w 214"/>
                      <a:gd name="T5" fmla="*/ 11 h 287"/>
                      <a:gd name="T6" fmla="*/ 88 w 214"/>
                      <a:gd name="T7" fmla="*/ 0 h 287"/>
                      <a:gd name="T8" fmla="*/ 133 w 214"/>
                      <a:gd name="T9" fmla="*/ 0 h 287"/>
                      <a:gd name="T10" fmla="*/ 175 w 214"/>
                      <a:gd name="T11" fmla="*/ 17 h 287"/>
                      <a:gd name="T12" fmla="*/ 208 w 214"/>
                      <a:gd name="T13" fmla="*/ 34 h 287"/>
                      <a:gd name="T14" fmla="*/ 214 w 214"/>
                      <a:gd name="T15" fmla="*/ 52 h 287"/>
                      <a:gd name="T16" fmla="*/ 206 w 214"/>
                      <a:gd name="T17" fmla="*/ 259 h 287"/>
                      <a:gd name="T18" fmla="*/ 180 w 214"/>
                      <a:gd name="T19" fmla="*/ 268 h 287"/>
                      <a:gd name="T20" fmla="*/ 190 w 214"/>
                      <a:gd name="T21" fmla="*/ 91 h 287"/>
                      <a:gd name="T22" fmla="*/ 180 w 214"/>
                      <a:gd name="T23" fmla="*/ 50 h 287"/>
                      <a:gd name="T24" fmla="*/ 158 w 214"/>
                      <a:gd name="T25" fmla="*/ 34 h 287"/>
                      <a:gd name="T26" fmla="*/ 116 w 214"/>
                      <a:gd name="T27" fmla="*/ 22 h 287"/>
                      <a:gd name="T28" fmla="*/ 73 w 214"/>
                      <a:gd name="T29" fmla="*/ 22 h 287"/>
                      <a:gd name="T30" fmla="*/ 39 w 214"/>
                      <a:gd name="T31" fmla="*/ 41 h 287"/>
                      <a:gd name="T32" fmla="*/ 26 w 214"/>
                      <a:gd name="T33" fmla="*/ 56 h 287"/>
                      <a:gd name="T34" fmla="*/ 54 w 214"/>
                      <a:gd name="T35" fmla="*/ 73 h 287"/>
                      <a:gd name="T36" fmla="*/ 94 w 214"/>
                      <a:gd name="T37" fmla="*/ 84 h 287"/>
                      <a:gd name="T38" fmla="*/ 135 w 214"/>
                      <a:gd name="T39" fmla="*/ 84 h 287"/>
                      <a:gd name="T40" fmla="*/ 167 w 214"/>
                      <a:gd name="T41" fmla="*/ 78 h 287"/>
                      <a:gd name="T42" fmla="*/ 178 w 214"/>
                      <a:gd name="T43" fmla="*/ 73 h 287"/>
                      <a:gd name="T44" fmla="*/ 158 w 214"/>
                      <a:gd name="T45" fmla="*/ 103 h 287"/>
                      <a:gd name="T46" fmla="*/ 118 w 214"/>
                      <a:gd name="T47" fmla="*/ 112 h 287"/>
                      <a:gd name="T48" fmla="*/ 62 w 214"/>
                      <a:gd name="T49" fmla="*/ 101 h 287"/>
                      <a:gd name="T50" fmla="*/ 26 w 214"/>
                      <a:gd name="T51" fmla="*/ 84 h 287"/>
                      <a:gd name="T52" fmla="*/ 23 w 214"/>
                      <a:gd name="T53" fmla="*/ 224 h 287"/>
                      <a:gd name="T54" fmla="*/ 49 w 214"/>
                      <a:gd name="T55" fmla="*/ 246 h 287"/>
                      <a:gd name="T56" fmla="*/ 88 w 214"/>
                      <a:gd name="T57" fmla="*/ 259 h 287"/>
                      <a:gd name="T58" fmla="*/ 124 w 214"/>
                      <a:gd name="T59" fmla="*/ 268 h 287"/>
                      <a:gd name="T60" fmla="*/ 156 w 214"/>
                      <a:gd name="T61" fmla="*/ 259 h 287"/>
                      <a:gd name="T62" fmla="*/ 180 w 214"/>
                      <a:gd name="T63" fmla="*/ 242 h 287"/>
                      <a:gd name="T64" fmla="*/ 178 w 214"/>
                      <a:gd name="T65" fmla="*/ 268 h 287"/>
                      <a:gd name="T66" fmla="*/ 139 w 214"/>
                      <a:gd name="T67" fmla="*/ 287 h 287"/>
                      <a:gd name="T68" fmla="*/ 77 w 214"/>
                      <a:gd name="T69" fmla="*/ 285 h 287"/>
                      <a:gd name="T70" fmla="*/ 26 w 214"/>
                      <a:gd name="T71" fmla="*/ 259 h 287"/>
                      <a:gd name="T72" fmla="*/ 0 w 214"/>
                      <a:gd name="T73" fmla="*/ 240 h 287"/>
                      <a:gd name="T74" fmla="*/ 4 w 214"/>
                      <a:gd name="T75" fmla="*/ 220 h 28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14"/>
                      <a:gd name="T115" fmla="*/ 0 h 287"/>
                      <a:gd name="T116" fmla="*/ 214 w 214"/>
                      <a:gd name="T117" fmla="*/ 287 h 287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14" h="287">
                        <a:moveTo>
                          <a:pt x="4" y="220"/>
                        </a:moveTo>
                        <a:lnTo>
                          <a:pt x="6" y="28"/>
                        </a:lnTo>
                        <a:lnTo>
                          <a:pt x="39" y="11"/>
                        </a:lnTo>
                        <a:lnTo>
                          <a:pt x="88" y="0"/>
                        </a:lnTo>
                        <a:lnTo>
                          <a:pt x="133" y="0"/>
                        </a:lnTo>
                        <a:lnTo>
                          <a:pt x="175" y="17"/>
                        </a:lnTo>
                        <a:lnTo>
                          <a:pt x="208" y="34"/>
                        </a:lnTo>
                        <a:lnTo>
                          <a:pt x="214" y="52"/>
                        </a:lnTo>
                        <a:lnTo>
                          <a:pt x="206" y="259"/>
                        </a:lnTo>
                        <a:lnTo>
                          <a:pt x="180" y="268"/>
                        </a:lnTo>
                        <a:lnTo>
                          <a:pt x="190" y="91"/>
                        </a:lnTo>
                        <a:lnTo>
                          <a:pt x="180" y="50"/>
                        </a:lnTo>
                        <a:lnTo>
                          <a:pt x="158" y="34"/>
                        </a:lnTo>
                        <a:lnTo>
                          <a:pt x="116" y="22"/>
                        </a:lnTo>
                        <a:lnTo>
                          <a:pt x="73" y="22"/>
                        </a:lnTo>
                        <a:lnTo>
                          <a:pt x="39" y="41"/>
                        </a:lnTo>
                        <a:lnTo>
                          <a:pt x="26" y="56"/>
                        </a:lnTo>
                        <a:lnTo>
                          <a:pt x="54" y="73"/>
                        </a:lnTo>
                        <a:lnTo>
                          <a:pt x="94" y="84"/>
                        </a:lnTo>
                        <a:lnTo>
                          <a:pt x="135" y="84"/>
                        </a:lnTo>
                        <a:lnTo>
                          <a:pt x="167" y="78"/>
                        </a:lnTo>
                        <a:lnTo>
                          <a:pt x="178" y="73"/>
                        </a:lnTo>
                        <a:lnTo>
                          <a:pt x="158" y="103"/>
                        </a:lnTo>
                        <a:lnTo>
                          <a:pt x="118" y="112"/>
                        </a:lnTo>
                        <a:lnTo>
                          <a:pt x="62" y="101"/>
                        </a:lnTo>
                        <a:lnTo>
                          <a:pt x="26" y="84"/>
                        </a:lnTo>
                        <a:lnTo>
                          <a:pt x="23" y="224"/>
                        </a:lnTo>
                        <a:lnTo>
                          <a:pt x="49" y="246"/>
                        </a:lnTo>
                        <a:lnTo>
                          <a:pt x="88" y="259"/>
                        </a:lnTo>
                        <a:lnTo>
                          <a:pt x="124" y="268"/>
                        </a:lnTo>
                        <a:lnTo>
                          <a:pt x="156" y="259"/>
                        </a:lnTo>
                        <a:lnTo>
                          <a:pt x="180" y="242"/>
                        </a:lnTo>
                        <a:lnTo>
                          <a:pt x="178" y="268"/>
                        </a:lnTo>
                        <a:lnTo>
                          <a:pt x="139" y="287"/>
                        </a:lnTo>
                        <a:lnTo>
                          <a:pt x="77" y="285"/>
                        </a:lnTo>
                        <a:lnTo>
                          <a:pt x="26" y="259"/>
                        </a:lnTo>
                        <a:lnTo>
                          <a:pt x="0" y="240"/>
                        </a:lnTo>
                        <a:lnTo>
                          <a:pt x="4" y="2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2388" name="Freeform 25">
                    <a:extLst>
                      <a:ext uri="{FF2B5EF4-FFF2-40B4-BE49-F238E27FC236}">
                        <a16:creationId xmlns:a16="http://schemas.microsoft.com/office/drawing/2014/main" xmlns="" id="{2858A380-748E-4AF5-9CE3-DC1AECA09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14" y="3062"/>
                    <a:ext cx="195" cy="278"/>
                  </a:xfrm>
                  <a:custGeom>
                    <a:avLst/>
                    <a:gdLst>
                      <a:gd name="T0" fmla="*/ 0 w 195"/>
                      <a:gd name="T1" fmla="*/ 0 h 278"/>
                      <a:gd name="T2" fmla="*/ 5 w 195"/>
                      <a:gd name="T3" fmla="*/ 205 h 278"/>
                      <a:gd name="T4" fmla="*/ 29 w 195"/>
                      <a:gd name="T5" fmla="*/ 244 h 278"/>
                      <a:gd name="T6" fmla="*/ 55 w 195"/>
                      <a:gd name="T7" fmla="*/ 263 h 278"/>
                      <a:gd name="T8" fmla="*/ 86 w 195"/>
                      <a:gd name="T9" fmla="*/ 274 h 278"/>
                      <a:gd name="T10" fmla="*/ 118 w 195"/>
                      <a:gd name="T11" fmla="*/ 278 h 278"/>
                      <a:gd name="T12" fmla="*/ 161 w 195"/>
                      <a:gd name="T13" fmla="*/ 269 h 278"/>
                      <a:gd name="T14" fmla="*/ 195 w 195"/>
                      <a:gd name="T15" fmla="*/ 228 h 278"/>
                      <a:gd name="T16" fmla="*/ 193 w 195"/>
                      <a:gd name="T17" fmla="*/ 90 h 278"/>
                      <a:gd name="T18" fmla="*/ 168 w 195"/>
                      <a:gd name="T19" fmla="*/ 82 h 278"/>
                      <a:gd name="T20" fmla="*/ 177 w 195"/>
                      <a:gd name="T21" fmla="*/ 216 h 278"/>
                      <a:gd name="T22" fmla="*/ 157 w 195"/>
                      <a:gd name="T23" fmla="*/ 241 h 278"/>
                      <a:gd name="T24" fmla="*/ 141 w 195"/>
                      <a:gd name="T25" fmla="*/ 256 h 278"/>
                      <a:gd name="T26" fmla="*/ 109 w 195"/>
                      <a:gd name="T27" fmla="*/ 261 h 278"/>
                      <a:gd name="T28" fmla="*/ 86 w 195"/>
                      <a:gd name="T29" fmla="*/ 256 h 278"/>
                      <a:gd name="T30" fmla="*/ 61 w 195"/>
                      <a:gd name="T31" fmla="*/ 239 h 278"/>
                      <a:gd name="T32" fmla="*/ 34 w 195"/>
                      <a:gd name="T33" fmla="*/ 213 h 278"/>
                      <a:gd name="T34" fmla="*/ 23 w 195"/>
                      <a:gd name="T35" fmla="*/ 190 h 278"/>
                      <a:gd name="T36" fmla="*/ 21 w 195"/>
                      <a:gd name="T37" fmla="*/ 11 h 278"/>
                      <a:gd name="T38" fmla="*/ 0 w 195"/>
                      <a:gd name="T39" fmla="*/ 0 h 27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95"/>
                      <a:gd name="T61" fmla="*/ 0 h 278"/>
                      <a:gd name="T62" fmla="*/ 195 w 195"/>
                      <a:gd name="T63" fmla="*/ 278 h 27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95" h="278">
                        <a:moveTo>
                          <a:pt x="0" y="0"/>
                        </a:moveTo>
                        <a:lnTo>
                          <a:pt x="5" y="205"/>
                        </a:lnTo>
                        <a:lnTo>
                          <a:pt x="29" y="244"/>
                        </a:lnTo>
                        <a:lnTo>
                          <a:pt x="55" y="263"/>
                        </a:lnTo>
                        <a:lnTo>
                          <a:pt x="86" y="274"/>
                        </a:lnTo>
                        <a:lnTo>
                          <a:pt x="118" y="278"/>
                        </a:lnTo>
                        <a:lnTo>
                          <a:pt x="161" y="269"/>
                        </a:lnTo>
                        <a:lnTo>
                          <a:pt x="195" y="228"/>
                        </a:lnTo>
                        <a:lnTo>
                          <a:pt x="193" y="90"/>
                        </a:lnTo>
                        <a:lnTo>
                          <a:pt x="168" y="82"/>
                        </a:lnTo>
                        <a:lnTo>
                          <a:pt x="177" y="216"/>
                        </a:lnTo>
                        <a:lnTo>
                          <a:pt x="157" y="241"/>
                        </a:lnTo>
                        <a:lnTo>
                          <a:pt x="141" y="256"/>
                        </a:lnTo>
                        <a:lnTo>
                          <a:pt x="109" y="261"/>
                        </a:lnTo>
                        <a:lnTo>
                          <a:pt x="86" y="256"/>
                        </a:lnTo>
                        <a:lnTo>
                          <a:pt x="61" y="239"/>
                        </a:lnTo>
                        <a:lnTo>
                          <a:pt x="34" y="213"/>
                        </a:lnTo>
                        <a:lnTo>
                          <a:pt x="23" y="190"/>
                        </a:lnTo>
                        <a:lnTo>
                          <a:pt x="21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2389" name="Freeform 26">
                    <a:extLst>
                      <a:ext uri="{FF2B5EF4-FFF2-40B4-BE49-F238E27FC236}">
                        <a16:creationId xmlns:a16="http://schemas.microsoft.com/office/drawing/2014/main" xmlns="" id="{456F8B79-798D-4A81-97F4-6D4D44CDDC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1" y="2760"/>
                    <a:ext cx="215" cy="287"/>
                  </a:xfrm>
                  <a:custGeom>
                    <a:avLst/>
                    <a:gdLst>
                      <a:gd name="T0" fmla="*/ 4 w 215"/>
                      <a:gd name="T1" fmla="*/ 220 h 287"/>
                      <a:gd name="T2" fmla="*/ 6 w 215"/>
                      <a:gd name="T3" fmla="*/ 28 h 287"/>
                      <a:gd name="T4" fmla="*/ 40 w 215"/>
                      <a:gd name="T5" fmla="*/ 11 h 287"/>
                      <a:gd name="T6" fmla="*/ 89 w 215"/>
                      <a:gd name="T7" fmla="*/ 0 h 287"/>
                      <a:gd name="T8" fmla="*/ 134 w 215"/>
                      <a:gd name="T9" fmla="*/ 0 h 287"/>
                      <a:gd name="T10" fmla="*/ 175 w 215"/>
                      <a:gd name="T11" fmla="*/ 17 h 287"/>
                      <a:gd name="T12" fmla="*/ 209 w 215"/>
                      <a:gd name="T13" fmla="*/ 34 h 287"/>
                      <a:gd name="T14" fmla="*/ 215 w 215"/>
                      <a:gd name="T15" fmla="*/ 52 h 287"/>
                      <a:gd name="T16" fmla="*/ 207 w 215"/>
                      <a:gd name="T17" fmla="*/ 259 h 287"/>
                      <a:gd name="T18" fmla="*/ 181 w 215"/>
                      <a:gd name="T19" fmla="*/ 268 h 287"/>
                      <a:gd name="T20" fmla="*/ 190 w 215"/>
                      <a:gd name="T21" fmla="*/ 91 h 287"/>
                      <a:gd name="T22" fmla="*/ 181 w 215"/>
                      <a:gd name="T23" fmla="*/ 50 h 287"/>
                      <a:gd name="T24" fmla="*/ 158 w 215"/>
                      <a:gd name="T25" fmla="*/ 34 h 287"/>
                      <a:gd name="T26" fmla="*/ 117 w 215"/>
                      <a:gd name="T27" fmla="*/ 22 h 287"/>
                      <a:gd name="T28" fmla="*/ 74 w 215"/>
                      <a:gd name="T29" fmla="*/ 22 h 287"/>
                      <a:gd name="T30" fmla="*/ 40 w 215"/>
                      <a:gd name="T31" fmla="*/ 41 h 287"/>
                      <a:gd name="T32" fmla="*/ 26 w 215"/>
                      <a:gd name="T33" fmla="*/ 56 h 287"/>
                      <a:gd name="T34" fmla="*/ 55 w 215"/>
                      <a:gd name="T35" fmla="*/ 73 h 287"/>
                      <a:gd name="T36" fmla="*/ 94 w 215"/>
                      <a:gd name="T37" fmla="*/ 84 h 287"/>
                      <a:gd name="T38" fmla="*/ 136 w 215"/>
                      <a:gd name="T39" fmla="*/ 84 h 287"/>
                      <a:gd name="T40" fmla="*/ 168 w 215"/>
                      <a:gd name="T41" fmla="*/ 78 h 287"/>
                      <a:gd name="T42" fmla="*/ 179 w 215"/>
                      <a:gd name="T43" fmla="*/ 73 h 287"/>
                      <a:gd name="T44" fmla="*/ 158 w 215"/>
                      <a:gd name="T45" fmla="*/ 103 h 287"/>
                      <a:gd name="T46" fmla="*/ 119 w 215"/>
                      <a:gd name="T47" fmla="*/ 112 h 287"/>
                      <a:gd name="T48" fmla="*/ 62 w 215"/>
                      <a:gd name="T49" fmla="*/ 101 h 287"/>
                      <a:gd name="T50" fmla="*/ 26 w 215"/>
                      <a:gd name="T51" fmla="*/ 84 h 287"/>
                      <a:gd name="T52" fmla="*/ 23 w 215"/>
                      <a:gd name="T53" fmla="*/ 224 h 287"/>
                      <a:gd name="T54" fmla="*/ 49 w 215"/>
                      <a:gd name="T55" fmla="*/ 246 h 287"/>
                      <a:gd name="T56" fmla="*/ 89 w 215"/>
                      <a:gd name="T57" fmla="*/ 259 h 287"/>
                      <a:gd name="T58" fmla="*/ 124 w 215"/>
                      <a:gd name="T59" fmla="*/ 268 h 287"/>
                      <a:gd name="T60" fmla="*/ 157 w 215"/>
                      <a:gd name="T61" fmla="*/ 259 h 287"/>
                      <a:gd name="T62" fmla="*/ 181 w 215"/>
                      <a:gd name="T63" fmla="*/ 242 h 287"/>
                      <a:gd name="T64" fmla="*/ 179 w 215"/>
                      <a:gd name="T65" fmla="*/ 268 h 287"/>
                      <a:gd name="T66" fmla="*/ 140 w 215"/>
                      <a:gd name="T67" fmla="*/ 287 h 287"/>
                      <a:gd name="T68" fmla="*/ 77 w 215"/>
                      <a:gd name="T69" fmla="*/ 285 h 287"/>
                      <a:gd name="T70" fmla="*/ 26 w 215"/>
                      <a:gd name="T71" fmla="*/ 259 h 287"/>
                      <a:gd name="T72" fmla="*/ 0 w 215"/>
                      <a:gd name="T73" fmla="*/ 240 h 287"/>
                      <a:gd name="T74" fmla="*/ 4 w 215"/>
                      <a:gd name="T75" fmla="*/ 220 h 28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15"/>
                      <a:gd name="T115" fmla="*/ 0 h 287"/>
                      <a:gd name="T116" fmla="*/ 215 w 215"/>
                      <a:gd name="T117" fmla="*/ 287 h 287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15" h="287">
                        <a:moveTo>
                          <a:pt x="4" y="220"/>
                        </a:moveTo>
                        <a:lnTo>
                          <a:pt x="6" y="28"/>
                        </a:lnTo>
                        <a:lnTo>
                          <a:pt x="40" y="11"/>
                        </a:lnTo>
                        <a:lnTo>
                          <a:pt x="89" y="0"/>
                        </a:lnTo>
                        <a:lnTo>
                          <a:pt x="134" y="0"/>
                        </a:lnTo>
                        <a:lnTo>
                          <a:pt x="175" y="17"/>
                        </a:lnTo>
                        <a:lnTo>
                          <a:pt x="209" y="34"/>
                        </a:lnTo>
                        <a:lnTo>
                          <a:pt x="215" y="52"/>
                        </a:lnTo>
                        <a:lnTo>
                          <a:pt x="207" y="259"/>
                        </a:lnTo>
                        <a:lnTo>
                          <a:pt x="181" y="268"/>
                        </a:lnTo>
                        <a:lnTo>
                          <a:pt x="190" y="91"/>
                        </a:lnTo>
                        <a:lnTo>
                          <a:pt x="181" y="50"/>
                        </a:lnTo>
                        <a:lnTo>
                          <a:pt x="158" y="34"/>
                        </a:lnTo>
                        <a:lnTo>
                          <a:pt x="117" y="22"/>
                        </a:lnTo>
                        <a:lnTo>
                          <a:pt x="74" y="22"/>
                        </a:lnTo>
                        <a:lnTo>
                          <a:pt x="40" y="41"/>
                        </a:lnTo>
                        <a:lnTo>
                          <a:pt x="26" y="56"/>
                        </a:lnTo>
                        <a:lnTo>
                          <a:pt x="55" y="73"/>
                        </a:lnTo>
                        <a:lnTo>
                          <a:pt x="94" y="84"/>
                        </a:lnTo>
                        <a:lnTo>
                          <a:pt x="136" y="84"/>
                        </a:lnTo>
                        <a:lnTo>
                          <a:pt x="168" y="78"/>
                        </a:lnTo>
                        <a:lnTo>
                          <a:pt x="179" y="73"/>
                        </a:lnTo>
                        <a:lnTo>
                          <a:pt x="158" y="103"/>
                        </a:lnTo>
                        <a:lnTo>
                          <a:pt x="119" y="112"/>
                        </a:lnTo>
                        <a:lnTo>
                          <a:pt x="62" y="101"/>
                        </a:lnTo>
                        <a:lnTo>
                          <a:pt x="26" y="84"/>
                        </a:lnTo>
                        <a:lnTo>
                          <a:pt x="23" y="224"/>
                        </a:lnTo>
                        <a:lnTo>
                          <a:pt x="49" y="246"/>
                        </a:lnTo>
                        <a:lnTo>
                          <a:pt x="89" y="259"/>
                        </a:lnTo>
                        <a:lnTo>
                          <a:pt x="124" y="268"/>
                        </a:lnTo>
                        <a:lnTo>
                          <a:pt x="157" y="259"/>
                        </a:lnTo>
                        <a:lnTo>
                          <a:pt x="181" y="242"/>
                        </a:lnTo>
                        <a:lnTo>
                          <a:pt x="179" y="268"/>
                        </a:lnTo>
                        <a:lnTo>
                          <a:pt x="140" y="287"/>
                        </a:lnTo>
                        <a:lnTo>
                          <a:pt x="77" y="285"/>
                        </a:lnTo>
                        <a:lnTo>
                          <a:pt x="26" y="259"/>
                        </a:lnTo>
                        <a:lnTo>
                          <a:pt x="0" y="240"/>
                        </a:lnTo>
                        <a:lnTo>
                          <a:pt x="4" y="2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2390" name="Freeform 27">
                    <a:extLst>
                      <a:ext uri="{FF2B5EF4-FFF2-40B4-BE49-F238E27FC236}">
                        <a16:creationId xmlns:a16="http://schemas.microsoft.com/office/drawing/2014/main" xmlns="" id="{8F1BC0CE-059A-4594-80E2-1EE09AD4FE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4" y="3180"/>
                    <a:ext cx="194" cy="301"/>
                  </a:xfrm>
                  <a:custGeom>
                    <a:avLst/>
                    <a:gdLst>
                      <a:gd name="T0" fmla="*/ 0 w 194"/>
                      <a:gd name="T1" fmla="*/ 24 h 301"/>
                      <a:gd name="T2" fmla="*/ 5 w 194"/>
                      <a:gd name="T3" fmla="*/ 229 h 301"/>
                      <a:gd name="T4" fmla="*/ 28 w 194"/>
                      <a:gd name="T5" fmla="*/ 268 h 301"/>
                      <a:gd name="T6" fmla="*/ 55 w 194"/>
                      <a:gd name="T7" fmla="*/ 286 h 301"/>
                      <a:gd name="T8" fmla="*/ 85 w 194"/>
                      <a:gd name="T9" fmla="*/ 297 h 301"/>
                      <a:gd name="T10" fmla="*/ 117 w 194"/>
                      <a:gd name="T11" fmla="*/ 301 h 301"/>
                      <a:gd name="T12" fmla="*/ 160 w 194"/>
                      <a:gd name="T13" fmla="*/ 292 h 301"/>
                      <a:gd name="T14" fmla="*/ 194 w 194"/>
                      <a:gd name="T15" fmla="*/ 251 h 301"/>
                      <a:gd name="T16" fmla="*/ 194 w 194"/>
                      <a:gd name="T17" fmla="*/ 0 h 301"/>
                      <a:gd name="T18" fmla="*/ 171 w 194"/>
                      <a:gd name="T19" fmla="*/ 22 h 301"/>
                      <a:gd name="T20" fmla="*/ 176 w 194"/>
                      <a:gd name="T21" fmla="*/ 240 h 301"/>
                      <a:gd name="T22" fmla="*/ 157 w 194"/>
                      <a:gd name="T23" fmla="*/ 264 h 301"/>
                      <a:gd name="T24" fmla="*/ 141 w 194"/>
                      <a:gd name="T25" fmla="*/ 279 h 301"/>
                      <a:gd name="T26" fmla="*/ 109 w 194"/>
                      <a:gd name="T27" fmla="*/ 284 h 301"/>
                      <a:gd name="T28" fmla="*/ 85 w 194"/>
                      <a:gd name="T29" fmla="*/ 279 h 301"/>
                      <a:gd name="T30" fmla="*/ 61 w 194"/>
                      <a:gd name="T31" fmla="*/ 262 h 301"/>
                      <a:gd name="T32" fmla="*/ 34 w 194"/>
                      <a:gd name="T33" fmla="*/ 236 h 301"/>
                      <a:gd name="T34" fmla="*/ 23 w 194"/>
                      <a:gd name="T35" fmla="*/ 214 h 301"/>
                      <a:gd name="T36" fmla="*/ 21 w 194"/>
                      <a:gd name="T37" fmla="*/ 35 h 301"/>
                      <a:gd name="T38" fmla="*/ 0 w 194"/>
                      <a:gd name="T39" fmla="*/ 24 h 30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94"/>
                      <a:gd name="T61" fmla="*/ 0 h 301"/>
                      <a:gd name="T62" fmla="*/ 194 w 194"/>
                      <a:gd name="T63" fmla="*/ 301 h 30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94" h="301">
                        <a:moveTo>
                          <a:pt x="0" y="24"/>
                        </a:moveTo>
                        <a:lnTo>
                          <a:pt x="5" y="229"/>
                        </a:lnTo>
                        <a:lnTo>
                          <a:pt x="28" y="268"/>
                        </a:lnTo>
                        <a:lnTo>
                          <a:pt x="55" y="286"/>
                        </a:lnTo>
                        <a:lnTo>
                          <a:pt x="85" y="297"/>
                        </a:lnTo>
                        <a:lnTo>
                          <a:pt x="117" y="301"/>
                        </a:lnTo>
                        <a:lnTo>
                          <a:pt x="160" y="292"/>
                        </a:lnTo>
                        <a:lnTo>
                          <a:pt x="194" y="251"/>
                        </a:lnTo>
                        <a:lnTo>
                          <a:pt x="194" y="0"/>
                        </a:lnTo>
                        <a:lnTo>
                          <a:pt x="171" y="22"/>
                        </a:lnTo>
                        <a:lnTo>
                          <a:pt x="176" y="240"/>
                        </a:lnTo>
                        <a:lnTo>
                          <a:pt x="157" y="264"/>
                        </a:lnTo>
                        <a:lnTo>
                          <a:pt x="141" y="279"/>
                        </a:lnTo>
                        <a:lnTo>
                          <a:pt x="109" y="284"/>
                        </a:lnTo>
                        <a:lnTo>
                          <a:pt x="85" y="279"/>
                        </a:lnTo>
                        <a:lnTo>
                          <a:pt x="61" y="262"/>
                        </a:lnTo>
                        <a:lnTo>
                          <a:pt x="34" y="236"/>
                        </a:lnTo>
                        <a:lnTo>
                          <a:pt x="23" y="214"/>
                        </a:lnTo>
                        <a:lnTo>
                          <a:pt x="21" y="35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2391" name="Freeform 28">
                    <a:extLst>
                      <a:ext uri="{FF2B5EF4-FFF2-40B4-BE49-F238E27FC236}">
                        <a16:creationId xmlns:a16="http://schemas.microsoft.com/office/drawing/2014/main" xmlns="" id="{9B24613F-566F-4E4B-9D34-134D857B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2" y="2819"/>
                    <a:ext cx="143" cy="99"/>
                  </a:xfrm>
                  <a:custGeom>
                    <a:avLst/>
                    <a:gdLst>
                      <a:gd name="T0" fmla="*/ 0 w 143"/>
                      <a:gd name="T1" fmla="*/ 0 h 99"/>
                      <a:gd name="T2" fmla="*/ 143 w 143"/>
                      <a:gd name="T3" fmla="*/ 69 h 99"/>
                      <a:gd name="T4" fmla="*/ 141 w 143"/>
                      <a:gd name="T5" fmla="*/ 99 h 99"/>
                      <a:gd name="T6" fmla="*/ 0 w 143"/>
                      <a:gd name="T7" fmla="*/ 30 h 99"/>
                      <a:gd name="T8" fmla="*/ 0 w 143"/>
                      <a:gd name="T9" fmla="*/ 0 h 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3"/>
                      <a:gd name="T16" fmla="*/ 0 h 99"/>
                      <a:gd name="T17" fmla="*/ 143 w 143"/>
                      <a:gd name="T18" fmla="*/ 99 h 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3" h="99">
                        <a:moveTo>
                          <a:pt x="0" y="0"/>
                        </a:moveTo>
                        <a:lnTo>
                          <a:pt x="143" y="69"/>
                        </a:lnTo>
                        <a:lnTo>
                          <a:pt x="141" y="99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sp>
              <p:nvSpPr>
                <p:cNvPr id="12381" name="Freeform 29">
                  <a:extLst>
                    <a:ext uri="{FF2B5EF4-FFF2-40B4-BE49-F238E27FC236}">
                      <a16:creationId xmlns:a16="http://schemas.microsoft.com/office/drawing/2014/main" xmlns="" id="{3CDEFE88-1680-4C51-8280-177264362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9" y="3256"/>
                  <a:ext cx="167" cy="124"/>
                </a:xfrm>
                <a:custGeom>
                  <a:avLst/>
                  <a:gdLst>
                    <a:gd name="T0" fmla="*/ 2 w 167"/>
                    <a:gd name="T1" fmla="*/ 0 h 124"/>
                    <a:gd name="T2" fmla="*/ 167 w 167"/>
                    <a:gd name="T3" fmla="*/ 93 h 124"/>
                    <a:gd name="T4" fmla="*/ 165 w 167"/>
                    <a:gd name="T5" fmla="*/ 124 h 124"/>
                    <a:gd name="T6" fmla="*/ 0 w 167"/>
                    <a:gd name="T7" fmla="*/ 23 h 124"/>
                    <a:gd name="T8" fmla="*/ 2 w 167"/>
                    <a:gd name="T9" fmla="*/ 0 h 1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124"/>
                    <a:gd name="T17" fmla="*/ 167 w 167"/>
                    <a:gd name="T18" fmla="*/ 124 h 1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124">
                      <a:moveTo>
                        <a:pt x="2" y="0"/>
                      </a:moveTo>
                      <a:lnTo>
                        <a:pt x="167" y="93"/>
                      </a:lnTo>
                      <a:lnTo>
                        <a:pt x="165" y="124"/>
                      </a:lnTo>
                      <a:lnTo>
                        <a:pt x="0" y="2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82" name="Freeform 30">
                  <a:extLst>
                    <a:ext uri="{FF2B5EF4-FFF2-40B4-BE49-F238E27FC236}">
                      <a16:creationId xmlns:a16="http://schemas.microsoft.com/office/drawing/2014/main" xmlns="" id="{E763246C-CA0E-458B-8EF7-3DF6F7A15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4" y="3430"/>
                  <a:ext cx="155" cy="78"/>
                </a:xfrm>
                <a:custGeom>
                  <a:avLst/>
                  <a:gdLst>
                    <a:gd name="T0" fmla="*/ 8 w 155"/>
                    <a:gd name="T1" fmla="*/ 0 h 78"/>
                    <a:gd name="T2" fmla="*/ 151 w 155"/>
                    <a:gd name="T3" fmla="*/ 56 h 78"/>
                    <a:gd name="T4" fmla="*/ 155 w 155"/>
                    <a:gd name="T5" fmla="*/ 78 h 78"/>
                    <a:gd name="T6" fmla="*/ 0 w 155"/>
                    <a:gd name="T7" fmla="*/ 18 h 78"/>
                    <a:gd name="T8" fmla="*/ 8 w 155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78"/>
                    <a:gd name="T17" fmla="*/ 155 w 155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78">
                      <a:moveTo>
                        <a:pt x="8" y="0"/>
                      </a:moveTo>
                      <a:lnTo>
                        <a:pt x="151" y="56"/>
                      </a:lnTo>
                      <a:lnTo>
                        <a:pt x="155" y="78"/>
                      </a:lnTo>
                      <a:lnTo>
                        <a:pt x="0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grpSp>
          <p:nvGrpSpPr>
            <p:cNvPr id="12354" name="Group 31">
              <a:extLst>
                <a:ext uri="{FF2B5EF4-FFF2-40B4-BE49-F238E27FC236}">
                  <a16:creationId xmlns:a16="http://schemas.microsoft.com/office/drawing/2014/main" xmlns="" id="{1BC47D9F-EC85-45C5-BAC3-1E8624878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9" y="2410"/>
              <a:ext cx="677" cy="1131"/>
              <a:chOff x="3169" y="2410"/>
              <a:chExt cx="677" cy="1131"/>
            </a:xfrm>
          </p:grpSpPr>
          <p:sp>
            <p:nvSpPr>
              <p:cNvPr id="12360" name="Freeform 32">
                <a:extLst>
                  <a:ext uri="{FF2B5EF4-FFF2-40B4-BE49-F238E27FC236}">
                    <a16:creationId xmlns:a16="http://schemas.microsoft.com/office/drawing/2014/main" xmlns="" id="{7EE1D3F9-883C-475F-858C-EFAAB7297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414"/>
                <a:ext cx="253" cy="234"/>
              </a:xfrm>
              <a:custGeom>
                <a:avLst/>
                <a:gdLst>
                  <a:gd name="T0" fmla="*/ 148 w 253"/>
                  <a:gd name="T1" fmla="*/ 60 h 234"/>
                  <a:gd name="T2" fmla="*/ 131 w 253"/>
                  <a:gd name="T3" fmla="*/ 28 h 234"/>
                  <a:gd name="T4" fmla="*/ 112 w 253"/>
                  <a:gd name="T5" fmla="*/ 9 h 234"/>
                  <a:gd name="T6" fmla="*/ 86 w 253"/>
                  <a:gd name="T7" fmla="*/ 0 h 234"/>
                  <a:gd name="T8" fmla="*/ 56 w 253"/>
                  <a:gd name="T9" fmla="*/ 0 h 234"/>
                  <a:gd name="T10" fmla="*/ 30 w 253"/>
                  <a:gd name="T11" fmla="*/ 6 h 234"/>
                  <a:gd name="T12" fmla="*/ 17 w 253"/>
                  <a:gd name="T13" fmla="*/ 22 h 234"/>
                  <a:gd name="T14" fmla="*/ 2 w 253"/>
                  <a:gd name="T15" fmla="*/ 51 h 234"/>
                  <a:gd name="T16" fmla="*/ 0 w 253"/>
                  <a:gd name="T17" fmla="*/ 90 h 234"/>
                  <a:gd name="T18" fmla="*/ 7 w 253"/>
                  <a:gd name="T19" fmla="*/ 135 h 234"/>
                  <a:gd name="T20" fmla="*/ 22 w 253"/>
                  <a:gd name="T21" fmla="*/ 174 h 234"/>
                  <a:gd name="T22" fmla="*/ 41 w 253"/>
                  <a:gd name="T23" fmla="*/ 200 h 234"/>
                  <a:gd name="T24" fmla="*/ 62 w 253"/>
                  <a:gd name="T25" fmla="*/ 219 h 234"/>
                  <a:gd name="T26" fmla="*/ 84 w 253"/>
                  <a:gd name="T27" fmla="*/ 230 h 234"/>
                  <a:gd name="T28" fmla="*/ 112 w 253"/>
                  <a:gd name="T29" fmla="*/ 234 h 234"/>
                  <a:gd name="T30" fmla="*/ 142 w 253"/>
                  <a:gd name="T31" fmla="*/ 225 h 234"/>
                  <a:gd name="T32" fmla="*/ 159 w 253"/>
                  <a:gd name="T33" fmla="*/ 206 h 234"/>
                  <a:gd name="T34" fmla="*/ 169 w 253"/>
                  <a:gd name="T35" fmla="*/ 180 h 234"/>
                  <a:gd name="T36" fmla="*/ 171 w 253"/>
                  <a:gd name="T37" fmla="*/ 155 h 234"/>
                  <a:gd name="T38" fmla="*/ 169 w 253"/>
                  <a:gd name="T39" fmla="*/ 127 h 234"/>
                  <a:gd name="T40" fmla="*/ 165 w 253"/>
                  <a:gd name="T41" fmla="*/ 105 h 234"/>
                  <a:gd name="T42" fmla="*/ 163 w 253"/>
                  <a:gd name="T43" fmla="*/ 88 h 234"/>
                  <a:gd name="T44" fmla="*/ 193 w 253"/>
                  <a:gd name="T45" fmla="*/ 67 h 234"/>
                  <a:gd name="T46" fmla="*/ 249 w 253"/>
                  <a:gd name="T47" fmla="*/ 49 h 234"/>
                  <a:gd name="T48" fmla="*/ 253 w 253"/>
                  <a:gd name="T49" fmla="*/ 37 h 234"/>
                  <a:gd name="T50" fmla="*/ 244 w 253"/>
                  <a:gd name="T51" fmla="*/ 21 h 234"/>
                  <a:gd name="T52" fmla="*/ 227 w 253"/>
                  <a:gd name="T53" fmla="*/ 17 h 234"/>
                  <a:gd name="T54" fmla="*/ 208 w 253"/>
                  <a:gd name="T55" fmla="*/ 26 h 234"/>
                  <a:gd name="T56" fmla="*/ 176 w 253"/>
                  <a:gd name="T57" fmla="*/ 51 h 234"/>
                  <a:gd name="T58" fmla="*/ 148 w 253"/>
                  <a:gd name="T59" fmla="*/ 60 h 23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3"/>
                  <a:gd name="T91" fmla="*/ 0 h 234"/>
                  <a:gd name="T92" fmla="*/ 253 w 253"/>
                  <a:gd name="T93" fmla="*/ 234 h 23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3" h="234">
                    <a:moveTo>
                      <a:pt x="148" y="60"/>
                    </a:moveTo>
                    <a:lnTo>
                      <a:pt x="131" y="28"/>
                    </a:lnTo>
                    <a:lnTo>
                      <a:pt x="112" y="9"/>
                    </a:lnTo>
                    <a:lnTo>
                      <a:pt x="86" y="0"/>
                    </a:lnTo>
                    <a:lnTo>
                      <a:pt x="56" y="0"/>
                    </a:lnTo>
                    <a:lnTo>
                      <a:pt x="30" y="6"/>
                    </a:lnTo>
                    <a:lnTo>
                      <a:pt x="17" y="22"/>
                    </a:lnTo>
                    <a:lnTo>
                      <a:pt x="2" y="51"/>
                    </a:lnTo>
                    <a:lnTo>
                      <a:pt x="0" y="90"/>
                    </a:lnTo>
                    <a:lnTo>
                      <a:pt x="7" y="135"/>
                    </a:lnTo>
                    <a:lnTo>
                      <a:pt x="22" y="174"/>
                    </a:lnTo>
                    <a:lnTo>
                      <a:pt x="41" y="200"/>
                    </a:lnTo>
                    <a:lnTo>
                      <a:pt x="62" y="219"/>
                    </a:lnTo>
                    <a:lnTo>
                      <a:pt x="84" y="230"/>
                    </a:lnTo>
                    <a:lnTo>
                      <a:pt x="112" y="234"/>
                    </a:lnTo>
                    <a:lnTo>
                      <a:pt x="142" y="225"/>
                    </a:lnTo>
                    <a:lnTo>
                      <a:pt x="159" y="206"/>
                    </a:lnTo>
                    <a:lnTo>
                      <a:pt x="169" y="180"/>
                    </a:lnTo>
                    <a:lnTo>
                      <a:pt x="171" y="155"/>
                    </a:lnTo>
                    <a:lnTo>
                      <a:pt x="169" y="127"/>
                    </a:lnTo>
                    <a:lnTo>
                      <a:pt x="165" y="105"/>
                    </a:lnTo>
                    <a:lnTo>
                      <a:pt x="163" y="88"/>
                    </a:lnTo>
                    <a:lnTo>
                      <a:pt x="193" y="67"/>
                    </a:lnTo>
                    <a:lnTo>
                      <a:pt x="249" y="49"/>
                    </a:lnTo>
                    <a:lnTo>
                      <a:pt x="253" y="37"/>
                    </a:lnTo>
                    <a:lnTo>
                      <a:pt x="244" y="21"/>
                    </a:lnTo>
                    <a:lnTo>
                      <a:pt x="227" y="17"/>
                    </a:lnTo>
                    <a:lnTo>
                      <a:pt x="208" y="26"/>
                    </a:lnTo>
                    <a:lnTo>
                      <a:pt x="176" y="51"/>
                    </a:lnTo>
                    <a:lnTo>
                      <a:pt x="148" y="6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1" name="Freeform 33">
                <a:extLst>
                  <a:ext uri="{FF2B5EF4-FFF2-40B4-BE49-F238E27FC236}">
                    <a16:creationId xmlns:a16="http://schemas.microsoft.com/office/drawing/2014/main" xmlns="" id="{06934C43-825E-472A-85B4-2A19D848A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2673"/>
                <a:ext cx="231" cy="403"/>
              </a:xfrm>
              <a:custGeom>
                <a:avLst/>
                <a:gdLst>
                  <a:gd name="T0" fmla="*/ 17 w 231"/>
                  <a:gd name="T1" fmla="*/ 17 h 403"/>
                  <a:gd name="T2" fmla="*/ 39 w 231"/>
                  <a:gd name="T3" fmla="*/ 6 h 403"/>
                  <a:gd name="T4" fmla="*/ 56 w 231"/>
                  <a:gd name="T5" fmla="*/ 0 h 403"/>
                  <a:gd name="T6" fmla="*/ 86 w 231"/>
                  <a:gd name="T7" fmla="*/ 0 h 403"/>
                  <a:gd name="T8" fmla="*/ 120 w 231"/>
                  <a:gd name="T9" fmla="*/ 11 h 403"/>
                  <a:gd name="T10" fmla="*/ 141 w 231"/>
                  <a:gd name="T11" fmla="*/ 33 h 403"/>
                  <a:gd name="T12" fmla="*/ 163 w 231"/>
                  <a:gd name="T13" fmla="*/ 72 h 403"/>
                  <a:gd name="T14" fmla="*/ 186 w 231"/>
                  <a:gd name="T15" fmla="*/ 116 h 403"/>
                  <a:gd name="T16" fmla="*/ 205 w 231"/>
                  <a:gd name="T17" fmla="*/ 148 h 403"/>
                  <a:gd name="T18" fmla="*/ 225 w 231"/>
                  <a:gd name="T19" fmla="*/ 187 h 403"/>
                  <a:gd name="T20" fmla="*/ 231 w 231"/>
                  <a:gd name="T21" fmla="*/ 226 h 403"/>
                  <a:gd name="T22" fmla="*/ 231 w 231"/>
                  <a:gd name="T23" fmla="*/ 266 h 403"/>
                  <a:gd name="T24" fmla="*/ 220 w 231"/>
                  <a:gd name="T25" fmla="*/ 316 h 403"/>
                  <a:gd name="T26" fmla="*/ 199 w 231"/>
                  <a:gd name="T27" fmla="*/ 353 h 403"/>
                  <a:gd name="T28" fmla="*/ 171 w 231"/>
                  <a:gd name="T29" fmla="*/ 386 h 403"/>
                  <a:gd name="T30" fmla="*/ 146 w 231"/>
                  <a:gd name="T31" fmla="*/ 403 h 403"/>
                  <a:gd name="T32" fmla="*/ 130 w 231"/>
                  <a:gd name="T33" fmla="*/ 403 h 403"/>
                  <a:gd name="T34" fmla="*/ 98 w 231"/>
                  <a:gd name="T35" fmla="*/ 397 h 403"/>
                  <a:gd name="T36" fmla="*/ 81 w 231"/>
                  <a:gd name="T37" fmla="*/ 385 h 403"/>
                  <a:gd name="T38" fmla="*/ 68 w 231"/>
                  <a:gd name="T39" fmla="*/ 362 h 403"/>
                  <a:gd name="T40" fmla="*/ 56 w 231"/>
                  <a:gd name="T41" fmla="*/ 340 h 403"/>
                  <a:gd name="T42" fmla="*/ 56 w 231"/>
                  <a:gd name="T43" fmla="*/ 303 h 403"/>
                  <a:gd name="T44" fmla="*/ 64 w 231"/>
                  <a:gd name="T45" fmla="*/ 266 h 403"/>
                  <a:gd name="T46" fmla="*/ 75 w 231"/>
                  <a:gd name="T47" fmla="*/ 242 h 403"/>
                  <a:gd name="T48" fmla="*/ 85 w 231"/>
                  <a:gd name="T49" fmla="*/ 198 h 403"/>
                  <a:gd name="T50" fmla="*/ 81 w 231"/>
                  <a:gd name="T51" fmla="*/ 187 h 403"/>
                  <a:gd name="T52" fmla="*/ 73 w 231"/>
                  <a:gd name="T53" fmla="*/ 153 h 403"/>
                  <a:gd name="T54" fmla="*/ 62 w 231"/>
                  <a:gd name="T55" fmla="*/ 131 h 403"/>
                  <a:gd name="T56" fmla="*/ 36 w 231"/>
                  <a:gd name="T57" fmla="*/ 116 h 403"/>
                  <a:gd name="T58" fmla="*/ 11 w 231"/>
                  <a:gd name="T59" fmla="*/ 100 h 403"/>
                  <a:gd name="T60" fmla="*/ 0 w 231"/>
                  <a:gd name="T61" fmla="*/ 76 h 403"/>
                  <a:gd name="T62" fmla="*/ 2 w 231"/>
                  <a:gd name="T63" fmla="*/ 44 h 403"/>
                  <a:gd name="T64" fmla="*/ 17 w 231"/>
                  <a:gd name="T65" fmla="*/ 17 h 4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1"/>
                  <a:gd name="T100" fmla="*/ 0 h 403"/>
                  <a:gd name="T101" fmla="*/ 231 w 231"/>
                  <a:gd name="T102" fmla="*/ 403 h 4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1" h="403">
                    <a:moveTo>
                      <a:pt x="17" y="17"/>
                    </a:moveTo>
                    <a:lnTo>
                      <a:pt x="39" y="6"/>
                    </a:lnTo>
                    <a:lnTo>
                      <a:pt x="56" y="0"/>
                    </a:lnTo>
                    <a:lnTo>
                      <a:pt x="86" y="0"/>
                    </a:lnTo>
                    <a:lnTo>
                      <a:pt x="120" y="11"/>
                    </a:lnTo>
                    <a:lnTo>
                      <a:pt x="141" y="33"/>
                    </a:lnTo>
                    <a:lnTo>
                      <a:pt x="163" y="72"/>
                    </a:lnTo>
                    <a:lnTo>
                      <a:pt x="186" y="116"/>
                    </a:lnTo>
                    <a:lnTo>
                      <a:pt x="205" y="148"/>
                    </a:lnTo>
                    <a:lnTo>
                      <a:pt x="225" y="187"/>
                    </a:lnTo>
                    <a:lnTo>
                      <a:pt x="231" y="226"/>
                    </a:lnTo>
                    <a:lnTo>
                      <a:pt x="231" y="266"/>
                    </a:lnTo>
                    <a:lnTo>
                      <a:pt x="220" y="316"/>
                    </a:lnTo>
                    <a:lnTo>
                      <a:pt x="199" y="353"/>
                    </a:lnTo>
                    <a:lnTo>
                      <a:pt x="171" y="386"/>
                    </a:lnTo>
                    <a:lnTo>
                      <a:pt x="146" y="403"/>
                    </a:lnTo>
                    <a:lnTo>
                      <a:pt x="130" y="403"/>
                    </a:lnTo>
                    <a:lnTo>
                      <a:pt x="98" y="397"/>
                    </a:lnTo>
                    <a:lnTo>
                      <a:pt x="81" y="385"/>
                    </a:lnTo>
                    <a:lnTo>
                      <a:pt x="68" y="362"/>
                    </a:lnTo>
                    <a:lnTo>
                      <a:pt x="56" y="340"/>
                    </a:lnTo>
                    <a:lnTo>
                      <a:pt x="56" y="303"/>
                    </a:lnTo>
                    <a:lnTo>
                      <a:pt x="64" y="266"/>
                    </a:lnTo>
                    <a:lnTo>
                      <a:pt x="75" y="242"/>
                    </a:lnTo>
                    <a:lnTo>
                      <a:pt x="85" y="198"/>
                    </a:lnTo>
                    <a:lnTo>
                      <a:pt x="81" y="187"/>
                    </a:lnTo>
                    <a:lnTo>
                      <a:pt x="73" y="153"/>
                    </a:lnTo>
                    <a:lnTo>
                      <a:pt x="62" y="131"/>
                    </a:lnTo>
                    <a:lnTo>
                      <a:pt x="36" y="116"/>
                    </a:lnTo>
                    <a:lnTo>
                      <a:pt x="11" y="100"/>
                    </a:lnTo>
                    <a:lnTo>
                      <a:pt x="0" y="76"/>
                    </a:lnTo>
                    <a:lnTo>
                      <a:pt x="2" y="44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2" name="Freeform 34">
                <a:extLst>
                  <a:ext uri="{FF2B5EF4-FFF2-40B4-BE49-F238E27FC236}">
                    <a16:creationId xmlns:a16="http://schemas.microsoft.com/office/drawing/2014/main" xmlns="" id="{3F6130EF-0F24-475D-A523-FFE4C412E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2700"/>
                <a:ext cx="215" cy="341"/>
              </a:xfrm>
              <a:custGeom>
                <a:avLst/>
                <a:gdLst>
                  <a:gd name="T0" fmla="*/ 109 w 215"/>
                  <a:gd name="T1" fmla="*/ 37 h 341"/>
                  <a:gd name="T2" fmla="*/ 153 w 215"/>
                  <a:gd name="T3" fmla="*/ 0 h 341"/>
                  <a:gd name="T4" fmla="*/ 183 w 215"/>
                  <a:gd name="T5" fmla="*/ 0 h 341"/>
                  <a:gd name="T6" fmla="*/ 189 w 215"/>
                  <a:gd name="T7" fmla="*/ 39 h 341"/>
                  <a:gd name="T8" fmla="*/ 175 w 215"/>
                  <a:gd name="T9" fmla="*/ 59 h 341"/>
                  <a:gd name="T10" fmla="*/ 130 w 215"/>
                  <a:gd name="T11" fmla="*/ 82 h 341"/>
                  <a:gd name="T12" fmla="*/ 81 w 215"/>
                  <a:gd name="T13" fmla="*/ 98 h 341"/>
                  <a:gd name="T14" fmla="*/ 51 w 215"/>
                  <a:gd name="T15" fmla="*/ 109 h 341"/>
                  <a:gd name="T16" fmla="*/ 40 w 215"/>
                  <a:gd name="T17" fmla="*/ 120 h 341"/>
                  <a:gd name="T18" fmla="*/ 40 w 215"/>
                  <a:gd name="T19" fmla="*/ 133 h 341"/>
                  <a:gd name="T20" fmla="*/ 64 w 215"/>
                  <a:gd name="T21" fmla="*/ 161 h 341"/>
                  <a:gd name="T22" fmla="*/ 115 w 215"/>
                  <a:gd name="T23" fmla="*/ 187 h 341"/>
                  <a:gd name="T24" fmla="*/ 170 w 215"/>
                  <a:gd name="T25" fmla="*/ 226 h 341"/>
                  <a:gd name="T26" fmla="*/ 209 w 215"/>
                  <a:gd name="T27" fmla="*/ 232 h 341"/>
                  <a:gd name="T28" fmla="*/ 215 w 215"/>
                  <a:gd name="T29" fmla="*/ 245 h 341"/>
                  <a:gd name="T30" fmla="*/ 194 w 215"/>
                  <a:gd name="T31" fmla="*/ 265 h 341"/>
                  <a:gd name="T32" fmla="*/ 158 w 215"/>
                  <a:gd name="T33" fmla="*/ 289 h 341"/>
                  <a:gd name="T34" fmla="*/ 136 w 215"/>
                  <a:gd name="T35" fmla="*/ 324 h 341"/>
                  <a:gd name="T36" fmla="*/ 126 w 215"/>
                  <a:gd name="T37" fmla="*/ 341 h 341"/>
                  <a:gd name="T38" fmla="*/ 102 w 215"/>
                  <a:gd name="T39" fmla="*/ 326 h 341"/>
                  <a:gd name="T40" fmla="*/ 109 w 215"/>
                  <a:gd name="T41" fmla="*/ 289 h 341"/>
                  <a:gd name="T42" fmla="*/ 141 w 215"/>
                  <a:gd name="T43" fmla="*/ 265 h 341"/>
                  <a:gd name="T44" fmla="*/ 160 w 215"/>
                  <a:gd name="T45" fmla="*/ 250 h 341"/>
                  <a:gd name="T46" fmla="*/ 138 w 215"/>
                  <a:gd name="T47" fmla="*/ 232 h 341"/>
                  <a:gd name="T48" fmla="*/ 81 w 215"/>
                  <a:gd name="T49" fmla="*/ 206 h 341"/>
                  <a:gd name="T50" fmla="*/ 34 w 215"/>
                  <a:gd name="T51" fmla="*/ 182 h 341"/>
                  <a:gd name="T52" fmla="*/ 6 w 215"/>
                  <a:gd name="T53" fmla="*/ 156 h 341"/>
                  <a:gd name="T54" fmla="*/ 0 w 215"/>
                  <a:gd name="T55" fmla="*/ 122 h 341"/>
                  <a:gd name="T56" fmla="*/ 11 w 215"/>
                  <a:gd name="T57" fmla="*/ 100 h 341"/>
                  <a:gd name="T58" fmla="*/ 41 w 215"/>
                  <a:gd name="T59" fmla="*/ 82 h 341"/>
                  <a:gd name="T60" fmla="*/ 75 w 215"/>
                  <a:gd name="T61" fmla="*/ 61 h 341"/>
                  <a:gd name="T62" fmla="*/ 109 w 215"/>
                  <a:gd name="T63" fmla="*/ 37 h 3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5"/>
                  <a:gd name="T97" fmla="*/ 0 h 341"/>
                  <a:gd name="T98" fmla="*/ 215 w 215"/>
                  <a:gd name="T99" fmla="*/ 341 h 3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5" h="341">
                    <a:moveTo>
                      <a:pt x="109" y="37"/>
                    </a:moveTo>
                    <a:lnTo>
                      <a:pt x="153" y="0"/>
                    </a:lnTo>
                    <a:lnTo>
                      <a:pt x="183" y="0"/>
                    </a:lnTo>
                    <a:lnTo>
                      <a:pt x="189" y="39"/>
                    </a:lnTo>
                    <a:lnTo>
                      <a:pt x="175" y="59"/>
                    </a:lnTo>
                    <a:lnTo>
                      <a:pt x="130" y="82"/>
                    </a:lnTo>
                    <a:lnTo>
                      <a:pt x="81" y="98"/>
                    </a:lnTo>
                    <a:lnTo>
                      <a:pt x="51" y="109"/>
                    </a:lnTo>
                    <a:lnTo>
                      <a:pt x="40" y="120"/>
                    </a:lnTo>
                    <a:lnTo>
                      <a:pt x="40" y="133"/>
                    </a:lnTo>
                    <a:lnTo>
                      <a:pt x="64" y="161"/>
                    </a:lnTo>
                    <a:lnTo>
                      <a:pt x="115" y="187"/>
                    </a:lnTo>
                    <a:lnTo>
                      <a:pt x="170" y="226"/>
                    </a:lnTo>
                    <a:lnTo>
                      <a:pt x="209" y="232"/>
                    </a:lnTo>
                    <a:lnTo>
                      <a:pt x="215" y="245"/>
                    </a:lnTo>
                    <a:lnTo>
                      <a:pt x="194" y="265"/>
                    </a:lnTo>
                    <a:lnTo>
                      <a:pt x="158" y="289"/>
                    </a:lnTo>
                    <a:lnTo>
                      <a:pt x="136" y="324"/>
                    </a:lnTo>
                    <a:lnTo>
                      <a:pt x="126" y="341"/>
                    </a:lnTo>
                    <a:lnTo>
                      <a:pt x="102" y="326"/>
                    </a:lnTo>
                    <a:lnTo>
                      <a:pt x="109" y="289"/>
                    </a:lnTo>
                    <a:lnTo>
                      <a:pt x="141" y="265"/>
                    </a:lnTo>
                    <a:lnTo>
                      <a:pt x="160" y="250"/>
                    </a:lnTo>
                    <a:lnTo>
                      <a:pt x="138" y="232"/>
                    </a:lnTo>
                    <a:lnTo>
                      <a:pt x="81" y="206"/>
                    </a:lnTo>
                    <a:lnTo>
                      <a:pt x="34" y="182"/>
                    </a:lnTo>
                    <a:lnTo>
                      <a:pt x="6" y="156"/>
                    </a:lnTo>
                    <a:lnTo>
                      <a:pt x="0" y="122"/>
                    </a:lnTo>
                    <a:lnTo>
                      <a:pt x="11" y="100"/>
                    </a:lnTo>
                    <a:lnTo>
                      <a:pt x="41" y="82"/>
                    </a:lnTo>
                    <a:lnTo>
                      <a:pt x="75" y="61"/>
                    </a:lnTo>
                    <a:lnTo>
                      <a:pt x="109" y="3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3" name="Freeform 35">
                <a:extLst>
                  <a:ext uri="{FF2B5EF4-FFF2-40B4-BE49-F238E27FC236}">
                    <a16:creationId xmlns:a16="http://schemas.microsoft.com/office/drawing/2014/main" xmlns="" id="{ECE87DF0-9547-486E-AA9B-A57C362F5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2410"/>
                <a:ext cx="463" cy="352"/>
              </a:xfrm>
              <a:custGeom>
                <a:avLst/>
                <a:gdLst>
                  <a:gd name="T0" fmla="*/ 50 w 463"/>
                  <a:gd name="T1" fmla="*/ 280 h 352"/>
                  <a:gd name="T2" fmla="*/ 17 w 463"/>
                  <a:gd name="T3" fmla="*/ 274 h 352"/>
                  <a:gd name="T4" fmla="*/ 0 w 463"/>
                  <a:gd name="T5" fmla="*/ 291 h 352"/>
                  <a:gd name="T6" fmla="*/ 4 w 463"/>
                  <a:gd name="T7" fmla="*/ 322 h 352"/>
                  <a:gd name="T8" fmla="*/ 48 w 463"/>
                  <a:gd name="T9" fmla="*/ 339 h 352"/>
                  <a:gd name="T10" fmla="*/ 89 w 463"/>
                  <a:gd name="T11" fmla="*/ 352 h 352"/>
                  <a:gd name="T12" fmla="*/ 164 w 463"/>
                  <a:gd name="T13" fmla="*/ 352 h 352"/>
                  <a:gd name="T14" fmla="*/ 208 w 463"/>
                  <a:gd name="T15" fmla="*/ 350 h 352"/>
                  <a:gd name="T16" fmla="*/ 238 w 463"/>
                  <a:gd name="T17" fmla="*/ 311 h 352"/>
                  <a:gd name="T18" fmla="*/ 286 w 463"/>
                  <a:gd name="T19" fmla="*/ 222 h 352"/>
                  <a:gd name="T20" fmla="*/ 326 w 463"/>
                  <a:gd name="T21" fmla="*/ 174 h 352"/>
                  <a:gd name="T22" fmla="*/ 391 w 463"/>
                  <a:gd name="T23" fmla="*/ 124 h 352"/>
                  <a:gd name="T24" fmla="*/ 408 w 463"/>
                  <a:gd name="T25" fmla="*/ 107 h 352"/>
                  <a:gd name="T26" fmla="*/ 430 w 463"/>
                  <a:gd name="T27" fmla="*/ 94 h 352"/>
                  <a:gd name="T28" fmla="*/ 432 w 463"/>
                  <a:gd name="T29" fmla="*/ 61 h 352"/>
                  <a:gd name="T30" fmla="*/ 452 w 463"/>
                  <a:gd name="T31" fmla="*/ 39 h 352"/>
                  <a:gd name="T32" fmla="*/ 463 w 463"/>
                  <a:gd name="T33" fmla="*/ 30 h 352"/>
                  <a:gd name="T34" fmla="*/ 457 w 463"/>
                  <a:gd name="T35" fmla="*/ 0 h 352"/>
                  <a:gd name="T36" fmla="*/ 435 w 463"/>
                  <a:gd name="T37" fmla="*/ 2 h 352"/>
                  <a:gd name="T38" fmla="*/ 424 w 463"/>
                  <a:gd name="T39" fmla="*/ 30 h 352"/>
                  <a:gd name="T40" fmla="*/ 413 w 463"/>
                  <a:gd name="T41" fmla="*/ 22 h 352"/>
                  <a:gd name="T42" fmla="*/ 397 w 463"/>
                  <a:gd name="T43" fmla="*/ 7 h 352"/>
                  <a:gd name="T44" fmla="*/ 374 w 463"/>
                  <a:gd name="T45" fmla="*/ 7 h 352"/>
                  <a:gd name="T46" fmla="*/ 365 w 463"/>
                  <a:gd name="T47" fmla="*/ 24 h 352"/>
                  <a:gd name="T48" fmla="*/ 393 w 463"/>
                  <a:gd name="T49" fmla="*/ 50 h 352"/>
                  <a:gd name="T50" fmla="*/ 397 w 463"/>
                  <a:gd name="T51" fmla="*/ 74 h 352"/>
                  <a:gd name="T52" fmla="*/ 363 w 463"/>
                  <a:gd name="T53" fmla="*/ 106 h 352"/>
                  <a:gd name="T54" fmla="*/ 304 w 463"/>
                  <a:gd name="T55" fmla="*/ 150 h 352"/>
                  <a:gd name="T56" fmla="*/ 258 w 463"/>
                  <a:gd name="T57" fmla="*/ 191 h 352"/>
                  <a:gd name="T58" fmla="*/ 214 w 463"/>
                  <a:gd name="T59" fmla="*/ 269 h 352"/>
                  <a:gd name="T60" fmla="*/ 194 w 463"/>
                  <a:gd name="T61" fmla="*/ 302 h 352"/>
                  <a:gd name="T62" fmla="*/ 170 w 463"/>
                  <a:gd name="T63" fmla="*/ 308 h 352"/>
                  <a:gd name="T64" fmla="*/ 122 w 463"/>
                  <a:gd name="T65" fmla="*/ 306 h 352"/>
                  <a:gd name="T66" fmla="*/ 83 w 463"/>
                  <a:gd name="T67" fmla="*/ 291 h 352"/>
                  <a:gd name="T68" fmla="*/ 50 w 463"/>
                  <a:gd name="T69" fmla="*/ 280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352"/>
                  <a:gd name="T107" fmla="*/ 463 w 463"/>
                  <a:gd name="T108" fmla="*/ 352 h 3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352">
                    <a:moveTo>
                      <a:pt x="50" y="280"/>
                    </a:moveTo>
                    <a:lnTo>
                      <a:pt x="17" y="274"/>
                    </a:lnTo>
                    <a:lnTo>
                      <a:pt x="0" y="291"/>
                    </a:lnTo>
                    <a:lnTo>
                      <a:pt x="4" y="322"/>
                    </a:lnTo>
                    <a:lnTo>
                      <a:pt x="48" y="339"/>
                    </a:lnTo>
                    <a:lnTo>
                      <a:pt x="89" y="352"/>
                    </a:lnTo>
                    <a:lnTo>
                      <a:pt x="164" y="352"/>
                    </a:lnTo>
                    <a:lnTo>
                      <a:pt x="208" y="350"/>
                    </a:lnTo>
                    <a:lnTo>
                      <a:pt x="238" y="311"/>
                    </a:lnTo>
                    <a:lnTo>
                      <a:pt x="286" y="222"/>
                    </a:lnTo>
                    <a:lnTo>
                      <a:pt x="326" y="174"/>
                    </a:lnTo>
                    <a:lnTo>
                      <a:pt x="391" y="124"/>
                    </a:lnTo>
                    <a:lnTo>
                      <a:pt x="408" y="107"/>
                    </a:lnTo>
                    <a:lnTo>
                      <a:pt x="430" y="94"/>
                    </a:lnTo>
                    <a:lnTo>
                      <a:pt x="432" y="61"/>
                    </a:lnTo>
                    <a:lnTo>
                      <a:pt x="452" y="39"/>
                    </a:lnTo>
                    <a:lnTo>
                      <a:pt x="463" y="30"/>
                    </a:lnTo>
                    <a:lnTo>
                      <a:pt x="457" y="0"/>
                    </a:lnTo>
                    <a:lnTo>
                      <a:pt x="435" y="2"/>
                    </a:lnTo>
                    <a:lnTo>
                      <a:pt x="424" y="30"/>
                    </a:lnTo>
                    <a:lnTo>
                      <a:pt x="413" y="22"/>
                    </a:lnTo>
                    <a:lnTo>
                      <a:pt x="397" y="7"/>
                    </a:lnTo>
                    <a:lnTo>
                      <a:pt x="374" y="7"/>
                    </a:lnTo>
                    <a:lnTo>
                      <a:pt x="365" y="24"/>
                    </a:lnTo>
                    <a:lnTo>
                      <a:pt x="393" y="50"/>
                    </a:lnTo>
                    <a:lnTo>
                      <a:pt x="397" y="74"/>
                    </a:lnTo>
                    <a:lnTo>
                      <a:pt x="363" y="106"/>
                    </a:lnTo>
                    <a:lnTo>
                      <a:pt x="304" y="150"/>
                    </a:lnTo>
                    <a:lnTo>
                      <a:pt x="258" y="191"/>
                    </a:lnTo>
                    <a:lnTo>
                      <a:pt x="214" y="269"/>
                    </a:lnTo>
                    <a:lnTo>
                      <a:pt x="194" y="302"/>
                    </a:lnTo>
                    <a:lnTo>
                      <a:pt x="170" y="308"/>
                    </a:lnTo>
                    <a:lnTo>
                      <a:pt x="122" y="306"/>
                    </a:lnTo>
                    <a:lnTo>
                      <a:pt x="83" y="291"/>
                    </a:lnTo>
                    <a:lnTo>
                      <a:pt x="50" y="28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4" name="Freeform 36">
                <a:extLst>
                  <a:ext uri="{FF2B5EF4-FFF2-40B4-BE49-F238E27FC236}">
                    <a16:creationId xmlns:a16="http://schemas.microsoft.com/office/drawing/2014/main" xmlns="" id="{FDDF0E57-8F61-40CA-AC52-E38499AA3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2991"/>
                <a:ext cx="162" cy="550"/>
              </a:xfrm>
              <a:custGeom>
                <a:avLst/>
                <a:gdLst>
                  <a:gd name="T0" fmla="*/ 29 w 162"/>
                  <a:gd name="T1" fmla="*/ 88 h 550"/>
                  <a:gd name="T2" fmla="*/ 17 w 162"/>
                  <a:gd name="T3" fmla="*/ 26 h 550"/>
                  <a:gd name="T4" fmla="*/ 25 w 162"/>
                  <a:gd name="T5" fmla="*/ 0 h 550"/>
                  <a:gd name="T6" fmla="*/ 65 w 162"/>
                  <a:gd name="T7" fmla="*/ 4 h 550"/>
                  <a:gd name="T8" fmla="*/ 88 w 162"/>
                  <a:gd name="T9" fmla="*/ 39 h 550"/>
                  <a:gd name="T10" fmla="*/ 97 w 162"/>
                  <a:gd name="T11" fmla="*/ 70 h 550"/>
                  <a:gd name="T12" fmla="*/ 93 w 162"/>
                  <a:gd name="T13" fmla="*/ 136 h 550"/>
                  <a:gd name="T14" fmla="*/ 88 w 162"/>
                  <a:gd name="T15" fmla="*/ 230 h 550"/>
                  <a:gd name="T16" fmla="*/ 76 w 162"/>
                  <a:gd name="T17" fmla="*/ 302 h 550"/>
                  <a:gd name="T18" fmla="*/ 63 w 162"/>
                  <a:gd name="T19" fmla="*/ 381 h 550"/>
                  <a:gd name="T20" fmla="*/ 48 w 162"/>
                  <a:gd name="T21" fmla="*/ 434 h 550"/>
                  <a:gd name="T22" fmla="*/ 51 w 162"/>
                  <a:gd name="T23" fmla="*/ 458 h 550"/>
                  <a:gd name="T24" fmla="*/ 57 w 162"/>
                  <a:gd name="T25" fmla="*/ 473 h 550"/>
                  <a:gd name="T26" fmla="*/ 76 w 162"/>
                  <a:gd name="T27" fmla="*/ 491 h 550"/>
                  <a:gd name="T28" fmla="*/ 133 w 162"/>
                  <a:gd name="T29" fmla="*/ 511 h 550"/>
                  <a:gd name="T30" fmla="*/ 154 w 162"/>
                  <a:gd name="T31" fmla="*/ 524 h 550"/>
                  <a:gd name="T32" fmla="*/ 162 w 162"/>
                  <a:gd name="T33" fmla="*/ 535 h 550"/>
                  <a:gd name="T34" fmla="*/ 151 w 162"/>
                  <a:gd name="T35" fmla="*/ 546 h 550"/>
                  <a:gd name="T36" fmla="*/ 103 w 162"/>
                  <a:gd name="T37" fmla="*/ 550 h 550"/>
                  <a:gd name="T38" fmla="*/ 86 w 162"/>
                  <a:gd name="T39" fmla="*/ 544 h 550"/>
                  <a:gd name="T40" fmla="*/ 71 w 162"/>
                  <a:gd name="T41" fmla="*/ 530 h 550"/>
                  <a:gd name="T42" fmla="*/ 51 w 162"/>
                  <a:gd name="T43" fmla="*/ 517 h 550"/>
                  <a:gd name="T44" fmla="*/ 25 w 162"/>
                  <a:gd name="T45" fmla="*/ 511 h 550"/>
                  <a:gd name="T46" fmla="*/ 2 w 162"/>
                  <a:gd name="T47" fmla="*/ 506 h 550"/>
                  <a:gd name="T48" fmla="*/ 0 w 162"/>
                  <a:gd name="T49" fmla="*/ 491 h 550"/>
                  <a:gd name="T50" fmla="*/ 8 w 162"/>
                  <a:gd name="T51" fmla="*/ 456 h 550"/>
                  <a:gd name="T52" fmla="*/ 19 w 162"/>
                  <a:gd name="T53" fmla="*/ 440 h 550"/>
                  <a:gd name="T54" fmla="*/ 25 w 162"/>
                  <a:gd name="T55" fmla="*/ 390 h 550"/>
                  <a:gd name="T56" fmla="*/ 19 w 162"/>
                  <a:gd name="T57" fmla="*/ 329 h 550"/>
                  <a:gd name="T58" fmla="*/ 25 w 162"/>
                  <a:gd name="T59" fmla="*/ 270 h 550"/>
                  <a:gd name="T60" fmla="*/ 42 w 162"/>
                  <a:gd name="T61" fmla="*/ 246 h 550"/>
                  <a:gd name="T62" fmla="*/ 42 w 162"/>
                  <a:gd name="T63" fmla="*/ 199 h 550"/>
                  <a:gd name="T64" fmla="*/ 29 w 162"/>
                  <a:gd name="T65" fmla="*/ 131 h 550"/>
                  <a:gd name="T66" fmla="*/ 29 w 162"/>
                  <a:gd name="T67" fmla="*/ 88 h 5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2"/>
                  <a:gd name="T103" fmla="*/ 0 h 550"/>
                  <a:gd name="T104" fmla="*/ 162 w 162"/>
                  <a:gd name="T105" fmla="*/ 550 h 5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2" h="550">
                    <a:moveTo>
                      <a:pt x="29" y="88"/>
                    </a:moveTo>
                    <a:lnTo>
                      <a:pt x="17" y="26"/>
                    </a:lnTo>
                    <a:lnTo>
                      <a:pt x="25" y="0"/>
                    </a:lnTo>
                    <a:lnTo>
                      <a:pt x="65" y="4"/>
                    </a:lnTo>
                    <a:lnTo>
                      <a:pt x="88" y="39"/>
                    </a:lnTo>
                    <a:lnTo>
                      <a:pt x="97" y="70"/>
                    </a:lnTo>
                    <a:lnTo>
                      <a:pt x="93" y="136"/>
                    </a:lnTo>
                    <a:lnTo>
                      <a:pt x="88" y="230"/>
                    </a:lnTo>
                    <a:lnTo>
                      <a:pt x="76" y="302"/>
                    </a:lnTo>
                    <a:lnTo>
                      <a:pt x="63" y="381"/>
                    </a:lnTo>
                    <a:lnTo>
                      <a:pt x="48" y="434"/>
                    </a:lnTo>
                    <a:lnTo>
                      <a:pt x="51" y="458"/>
                    </a:lnTo>
                    <a:lnTo>
                      <a:pt x="57" y="473"/>
                    </a:lnTo>
                    <a:lnTo>
                      <a:pt x="76" y="491"/>
                    </a:lnTo>
                    <a:lnTo>
                      <a:pt x="133" y="511"/>
                    </a:lnTo>
                    <a:lnTo>
                      <a:pt x="154" y="524"/>
                    </a:lnTo>
                    <a:lnTo>
                      <a:pt x="162" y="535"/>
                    </a:lnTo>
                    <a:lnTo>
                      <a:pt x="151" y="546"/>
                    </a:lnTo>
                    <a:lnTo>
                      <a:pt x="103" y="550"/>
                    </a:lnTo>
                    <a:lnTo>
                      <a:pt x="86" y="544"/>
                    </a:lnTo>
                    <a:lnTo>
                      <a:pt x="71" y="530"/>
                    </a:lnTo>
                    <a:lnTo>
                      <a:pt x="51" y="517"/>
                    </a:lnTo>
                    <a:lnTo>
                      <a:pt x="25" y="511"/>
                    </a:lnTo>
                    <a:lnTo>
                      <a:pt x="2" y="506"/>
                    </a:lnTo>
                    <a:lnTo>
                      <a:pt x="0" y="491"/>
                    </a:lnTo>
                    <a:lnTo>
                      <a:pt x="8" y="456"/>
                    </a:lnTo>
                    <a:lnTo>
                      <a:pt x="19" y="440"/>
                    </a:lnTo>
                    <a:lnTo>
                      <a:pt x="25" y="390"/>
                    </a:lnTo>
                    <a:lnTo>
                      <a:pt x="19" y="329"/>
                    </a:lnTo>
                    <a:lnTo>
                      <a:pt x="25" y="270"/>
                    </a:lnTo>
                    <a:lnTo>
                      <a:pt x="42" y="246"/>
                    </a:lnTo>
                    <a:lnTo>
                      <a:pt x="42" y="199"/>
                    </a:lnTo>
                    <a:lnTo>
                      <a:pt x="29" y="131"/>
                    </a:lnTo>
                    <a:lnTo>
                      <a:pt x="29" y="8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5" name="Freeform 37">
                <a:extLst>
                  <a:ext uri="{FF2B5EF4-FFF2-40B4-BE49-F238E27FC236}">
                    <a16:creationId xmlns:a16="http://schemas.microsoft.com/office/drawing/2014/main" xmlns="" id="{D9D1996D-2B9B-4409-9450-1BC8A38B4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964"/>
                <a:ext cx="200" cy="492"/>
              </a:xfrm>
              <a:custGeom>
                <a:avLst/>
                <a:gdLst>
                  <a:gd name="T0" fmla="*/ 57 w 200"/>
                  <a:gd name="T1" fmla="*/ 18 h 492"/>
                  <a:gd name="T2" fmla="*/ 79 w 200"/>
                  <a:gd name="T3" fmla="*/ 83 h 492"/>
                  <a:gd name="T4" fmla="*/ 91 w 200"/>
                  <a:gd name="T5" fmla="*/ 149 h 492"/>
                  <a:gd name="T6" fmla="*/ 98 w 200"/>
                  <a:gd name="T7" fmla="*/ 230 h 492"/>
                  <a:gd name="T8" fmla="*/ 81 w 200"/>
                  <a:gd name="T9" fmla="*/ 330 h 492"/>
                  <a:gd name="T10" fmla="*/ 75 w 200"/>
                  <a:gd name="T11" fmla="*/ 413 h 492"/>
                  <a:gd name="T12" fmla="*/ 75 w 200"/>
                  <a:gd name="T13" fmla="*/ 448 h 492"/>
                  <a:gd name="T14" fmla="*/ 91 w 200"/>
                  <a:gd name="T15" fmla="*/ 459 h 492"/>
                  <a:gd name="T16" fmla="*/ 130 w 200"/>
                  <a:gd name="T17" fmla="*/ 459 h 492"/>
                  <a:gd name="T18" fmla="*/ 177 w 200"/>
                  <a:gd name="T19" fmla="*/ 453 h 492"/>
                  <a:gd name="T20" fmla="*/ 189 w 200"/>
                  <a:gd name="T21" fmla="*/ 464 h 492"/>
                  <a:gd name="T22" fmla="*/ 200 w 200"/>
                  <a:gd name="T23" fmla="*/ 479 h 492"/>
                  <a:gd name="T24" fmla="*/ 192 w 200"/>
                  <a:gd name="T25" fmla="*/ 490 h 492"/>
                  <a:gd name="T26" fmla="*/ 177 w 200"/>
                  <a:gd name="T27" fmla="*/ 492 h 492"/>
                  <a:gd name="T28" fmla="*/ 142 w 200"/>
                  <a:gd name="T29" fmla="*/ 486 h 492"/>
                  <a:gd name="T30" fmla="*/ 98 w 200"/>
                  <a:gd name="T31" fmla="*/ 479 h 492"/>
                  <a:gd name="T32" fmla="*/ 74 w 200"/>
                  <a:gd name="T33" fmla="*/ 486 h 492"/>
                  <a:gd name="T34" fmla="*/ 45 w 200"/>
                  <a:gd name="T35" fmla="*/ 486 h 492"/>
                  <a:gd name="T36" fmla="*/ 30 w 200"/>
                  <a:gd name="T37" fmla="*/ 474 h 492"/>
                  <a:gd name="T38" fmla="*/ 40 w 200"/>
                  <a:gd name="T39" fmla="*/ 448 h 492"/>
                  <a:gd name="T40" fmla="*/ 42 w 200"/>
                  <a:gd name="T41" fmla="*/ 426 h 492"/>
                  <a:gd name="T42" fmla="*/ 42 w 200"/>
                  <a:gd name="T43" fmla="*/ 374 h 492"/>
                  <a:gd name="T44" fmla="*/ 40 w 200"/>
                  <a:gd name="T45" fmla="*/ 326 h 492"/>
                  <a:gd name="T46" fmla="*/ 36 w 200"/>
                  <a:gd name="T47" fmla="*/ 287 h 492"/>
                  <a:gd name="T48" fmla="*/ 45 w 200"/>
                  <a:gd name="T49" fmla="*/ 249 h 492"/>
                  <a:gd name="T50" fmla="*/ 40 w 200"/>
                  <a:gd name="T51" fmla="*/ 203 h 492"/>
                  <a:gd name="T52" fmla="*/ 17 w 200"/>
                  <a:gd name="T53" fmla="*/ 136 h 492"/>
                  <a:gd name="T54" fmla="*/ 0 w 200"/>
                  <a:gd name="T55" fmla="*/ 64 h 492"/>
                  <a:gd name="T56" fmla="*/ 2 w 200"/>
                  <a:gd name="T57" fmla="*/ 22 h 492"/>
                  <a:gd name="T58" fmla="*/ 25 w 200"/>
                  <a:gd name="T59" fmla="*/ 0 h 492"/>
                  <a:gd name="T60" fmla="*/ 57 w 200"/>
                  <a:gd name="T61" fmla="*/ 18 h 4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0"/>
                  <a:gd name="T94" fmla="*/ 0 h 492"/>
                  <a:gd name="T95" fmla="*/ 200 w 200"/>
                  <a:gd name="T96" fmla="*/ 492 h 4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0" h="492">
                    <a:moveTo>
                      <a:pt x="57" y="18"/>
                    </a:moveTo>
                    <a:lnTo>
                      <a:pt x="79" y="83"/>
                    </a:lnTo>
                    <a:lnTo>
                      <a:pt x="91" y="149"/>
                    </a:lnTo>
                    <a:lnTo>
                      <a:pt x="98" y="230"/>
                    </a:lnTo>
                    <a:lnTo>
                      <a:pt x="81" y="330"/>
                    </a:lnTo>
                    <a:lnTo>
                      <a:pt x="75" y="413"/>
                    </a:lnTo>
                    <a:lnTo>
                      <a:pt x="75" y="448"/>
                    </a:lnTo>
                    <a:lnTo>
                      <a:pt x="91" y="459"/>
                    </a:lnTo>
                    <a:lnTo>
                      <a:pt x="130" y="459"/>
                    </a:lnTo>
                    <a:lnTo>
                      <a:pt x="177" y="453"/>
                    </a:lnTo>
                    <a:lnTo>
                      <a:pt x="189" y="464"/>
                    </a:lnTo>
                    <a:lnTo>
                      <a:pt x="200" y="479"/>
                    </a:lnTo>
                    <a:lnTo>
                      <a:pt x="192" y="490"/>
                    </a:lnTo>
                    <a:lnTo>
                      <a:pt x="177" y="492"/>
                    </a:lnTo>
                    <a:lnTo>
                      <a:pt x="142" y="486"/>
                    </a:lnTo>
                    <a:lnTo>
                      <a:pt x="98" y="479"/>
                    </a:lnTo>
                    <a:lnTo>
                      <a:pt x="74" y="486"/>
                    </a:lnTo>
                    <a:lnTo>
                      <a:pt x="45" y="486"/>
                    </a:lnTo>
                    <a:lnTo>
                      <a:pt x="30" y="474"/>
                    </a:lnTo>
                    <a:lnTo>
                      <a:pt x="40" y="448"/>
                    </a:lnTo>
                    <a:lnTo>
                      <a:pt x="42" y="426"/>
                    </a:lnTo>
                    <a:lnTo>
                      <a:pt x="42" y="374"/>
                    </a:lnTo>
                    <a:lnTo>
                      <a:pt x="40" y="326"/>
                    </a:lnTo>
                    <a:lnTo>
                      <a:pt x="36" y="287"/>
                    </a:lnTo>
                    <a:lnTo>
                      <a:pt x="45" y="249"/>
                    </a:lnTo>
                    <a:lnTo>
                      <a:pt x="40" y="203"/>
                    </a:lnTo>
                    <a:lnTo>
                      <a:pt x="17" y="136"/>
                    </a:lnTo>
                    <a:lnTo>
                      <a:pt x="0" y="64"/>
                    </a:lnTo>
                    <a:lnTo>
                      <a:pt x="2" y="22"/>
                    </a:lnTo>
                    <a:lnTo>
                      <a:pt x="25" y="0"/>
                    </a:lnTo>
                    <a:lnTo>
                      <a:pt x="57" y="1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2355" name="Freeform 38">
              <a:extLst>
                <a:ext uri="{FF2B5EF4-FFF2-40B4-BE49-F238E27FC236}">
                  <a16:creationId xmlns:a16="http://schemas.microsoft.com/office/drawing/2014/main" xmlns="" id="{26277F1B-A60A-4628-AFB9-CDBB50164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2488"/>
              <a:ext cx="149" cy="71"/>
            </a:xfrm>
            <a:custGeom>
              <a:avLst/>
              <a:gdLst>
                <a:gd name="T0" fmla="*/ 0 w 149"/>
                <a:gd name="T1" fmla="*/ 37 h 71"/>
                <a:gd name="T2" fmla="*/ 23 w 149"/>
                <a:gd name="T3" fmla="*/ 16 h 71"/>
                <a:gd name="T4" fmla="*/ 80 w 149"/>
                <a:gd name="T5" fmla="*/ 0 h 71"/>
                <a:gd name="T6" fmla="*/ 118 w 149"/>
                <a:gd name="T7" fmla="*/ 12 h 71"/>
                <a:gd name="T8" fmla="*/ 141 w 149"/>
                <a:gd name="T9" fmla="*/ 24 h 71"/>
                <a:gd name="T10" fmla="*/ 149 w 149"/>
                <a:gd name="T11" fmla="*/ 49 h 71"/>
                <a:gd name="T12" fmla="*/ 120 w 149"/>
                <a:gd name="T13" fmla="*/ 67 h 71"/>
                <a:gd name="T14" fmla="*/ 73 w 149"/>
                <a:gd name="T15" fmla="*/ 71 h 71"/>
                <a:gd name="T16" fmla="*/ 29 w 149"/>
                <a:gd name="T17" fmla="*/ 65 h 71"/>
                <a:gd name="T18" fmla="*/ 4 w 149"/>
                <a:gd name="T19" fmla="*/ 59 h 71"/>
                <a:gd name="T20" fmla="*/ 0 w 149"/>
                <a:gd name="T21" fmla="*/ 3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71"/>
                <a:gd name="T35" fmla="*/ 149 w 149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71">
                  <a:moveTo>
                    <a:pt x="0" y="37"/>
                  </a:moveTo>
                  <a:lnTo>
                    <a:pt x="23" y="16"/>
                  </a:lnTo>
                  <a:lnTo>
                    <a:pt x="80" y="0"/>
                  </a:lnTo>
                  <a:lnTo>
                    <a:pt x="118" y="12"/>
                  </a:lnTo>
                  <a:lnTo>
                    <a:pt x="141" y="24"/>
                  </a:lnTo>
                  <a:lnTo>
                    <a:pt x="149" y="49"/>
                  </a:lnTo>
                  <a:lnTo>
                    <a:pt x="120" y="67"/>
                  </a:lnTo>
                  <a:lnTo>
                    <a:pt x="73" y="71"/>
                  </a:lnTo>
                  <a:lnTo>
                    <a:pt x="29" y="65"/>
                  </a:lnTo>
                  <a:lnTo>
                    <a:pt x="4" y="5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56" name="Freeform 39">
              <a:extLst>
                <a:ext uri="{FF2B5EF4-FFF2-40B4-BE49-F238E27FC236}">
                  <a16:creationId xmlns:a16="http://schemas.microsoft.com/office/drawing/2014/main" xmlns="" id="{7E035117-7941-485E-8E8C-08668B137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519"/>
              <a:ext cx="159" cy="287"/>
            </a:xfrm>
            <a:custGeom>
              <a:avLst/>
              <a:gdLst>
                <a:gd name="T0" fmla="*/ 0 w 159"/>
                <a:gd name="T1" fmla="*/ 11 h 287"/>
                <a:gd name="T2" fmla="*/ 4 w 159"/>
                <a:gd name="T3" fmla="*/ 224 h 287"/>
                <a:gd name="T4" fmla="*/ 17 w 159"/>
                <a:gd name="T5" fmla="*/ 265 h 287"/>
                <a:gd name="T6" fmla="*/ 44 w 159"/>
                <a:gd name="T7" fmla="*/ 281 h 287"/>
                <a:gd name="T8" fmla="*/ 96 w 159"/>
                <a:gd name="T9" fmla="*/ 287 h 287"/>
                <a:gd name="T10" fmla="*/ 132 w 159"/>
                <a:gd name="T11" fmla="*/ 281 h 287"/>
                <a:gd name="T12" fmla="*/ 153 w 159"/>
                <a:gd name="T13" fmla="*/ 259 h 287"/>
                <a:gd name="T14" fmla="*/ 155 w 159"/>
                <a:gd name="T15" fmla="*/ 237 h 287"/>
                <a:gd name="T16" fmla="*/ 159 w 159"/>
                <a:gd name="T17" fmla="*/ 114 h 287"/>
                <a:gd name="T18" fmla="*/ 159 w 159"/>
                <a:gd name="T19" fmla="*/ 0 h 287"/>
                <a:gd name="T20" fmla="*/ 125 w 159"/>
                <a:gd name="T21" fmla="*/ 22 h 287"/>
                <a:gd name="T22" fmla="*/ 79 w 159"/>
                <a:gd name="T23" fmla="*/ 24 h 287"/>
                <a:gd name="T24" fmla="*/ 34 w 159"/>
                <a:gd name="T25" fmla="*/ 19 h 287"/>
                <a:gd name="T26" fmla="*/ 0 w 159"/>
                <a:gd name="T27" fmla="*/ 11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287"/>
                <a:gd name="T44" fmla="*/ 159 w 159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287">
                  <a:moveTo>
                    <a:pt x="0" y="11"/>
                  </a:moveTo>
                  <a:lnTo>
                    <a:pt x="4" y="224"/>
                  </a:lnTo>
                  <a:lnTo>
                    <a:pt x="17" y="265"/>
                  </a:lnTo>
                  <a:lnTo>
                    <a:pt x="44" y="281"/>
                  </a:lnTo>
                  <a:lnTo>
                    <a:pt x="96" y="287"/>
                  </a:lnTo>
                  <a:lnTo>
                    <a:pt x="132" y="281"/>
                  </a:lnTo>
                  <a:lnTo>
                    <a:pt x="153" y="259"/>
                  </a:lnTo>
                  <a:lnTo>
                    <a:pt x="155" y="237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25" y="22"/>
                  </a:lnTo>
                  <a:lnTo>
                    <a:pt x="79" y="24"/>
                  </a:lnTo>
                  <a:lnTo>
                    <a:pt x="3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4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57" name="Freeform 40">
              <a:extLst>
                <a:ext uri="{FF2B5EF4-FFF2-40B4-BE49-F238E27FC236}">
                  <a16:creationId xmlns:a16="http://schemas.microsoft.com/office/drawing/2014/main" xmlns="" id="{B84D999F-5CAE-4F1D-B0D0-7C4CCA8F4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258"/>
              <a:ext cx="202" cy="70"/>
            </a:xfrm>
            <a:custGeom>
              <a:avLst/>
              <a:gdLst>
                <a:gd name="T0" fmla="*/ 40 w 202"/>
                <a:gd name="T1" fmla="*/ 64 h 70"/>
                <a:gd name="T2" fmla="*/ 17 w 202"/>
                <a:gd name="T3" fmla="*/ 58 h 70"/>
                <a:gd name="T4" fmla="*/ 0 w 202"/>
                <a:gd name="T5" fmla="*/ 39 h 70"/>
                <a:gd name="T6" fmla="*/ 15 w 202"/>
                <a:gd name="T7" fmla="*/ 14 h 70"/>
                <a:gd name="T8" fmla="*/ 62 w 202"/>
                <a:gd name="T9" fmla="*/ 0 h 70"/>
                <a:gd name="T10" fmla="*/ 123 w 202"/>
                <a:gd name="T11" fmla="*/ 2 h 70"/>
                <a:gd name="T12" fmla="*/ 176 w 202"/>
                <a:gd name="T13" fmla="*/ 12 h 70"/>
                <a:gd name="T14" fmla="*/ 202 w 202"/>
                <a:gd name="T15" fmla="*/ 37 h 70"/>
                <a:gd name="T16" fmla="*/ 193 w 202"/>
                <a:gd name="T17" fmla="*/ 58 h 70"/>
                <a:gd name="T18" fmla="*/ 159 w 202"/>
                <a:gd name="T19" fmla="*/ 70 h 70"/>
                <a:gd name="T20" fmla="*/ 151 w 202"/>
                <a:gd name="T21" fmla="*/ 51 h 70"/>
                <a:gd name="T22" fmla="*/ 168 w 202"/>
                <a:gd name="T23" fmla="*/ 39 h 70"/>
                <a:gd name="T24" fmla="*/ 164 w 202"/>
                <a:gd name="T25" fmla="*/ 31 h 70"/>
                <a:gd name="T26" fmla="*/ 147 w 202"/>
                <a:gd name="T27" fmla="*/ 21 h 70"/>
                <a:gd name="T28" fmla="*/ 111 w 202"/>
                <a:gd name="T29" fmla="*/ 19 h 70"/>
                <a:gd name="T30" fmla="*/ 68 w 202"/>
                <a:gd name="T31" fmla="*/ 19 h 70"/>
                <a:gd name="T32" fmla="*/ 38 w 202"/>
                <a:gd name="T33" fmla="*/ 25 h 70"/>
                <a:gd name="T34" fmla="*/ 23 w 202"/>
                <a:gd name="T35" fmla="*/ 37 h 70"/>
                <a:gd name="T36" fmla="*/ 60 w 202"/>
                <a:gd name="T37" fmla="*/ 51 h 70"/>
                <a:gd name="T38" fmla="*/ 40 w 202"/>
                <a:gd name="T39" fmla="*/ 64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2"/>
                <a:gd name="T61" fmla="*/ 0 h 70"/>
                <a:gd name="T62" fmla="*/ 202 w 202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2" h="70">
                  <a:moveTo>
                    <a:pt x="40" y="64"/>
                  </a:moveTo>
                  <a:lnTo>
                    <a:pt x="17" y="58"/>
                  </a:lnTo>
                  <a:lnTo>
                    <a:pt x="0" y="39"/>
                  </a:lnTo>
                  <a:lnTo>
                    <a:pt x="15" y="14"/>
                  </a:lnTo>
                  <a:lnTo>
                    <a:pt x="62" y="0"/>
                  </a:lnTo>
                  <a:lnTo>
                    <a:pt x="123" y="2"/>
                  </a:lnTo>
                  <a:lnTo>
                    <a:pt x="176" y="12"/>
                  </a:lnTo>
                  <a:lnTo>
                    <a:pt x="202" y="37"/>
                  </a:lnTo>
                  <a:lnTo>
                    <a:pt x="193" y="58"/>
                  </a:lnTo>
                  <a:lnTo>
                    <a:pt x="159" y="70"/>
                  </a:lnTo>
                  <a:lnTo>
                    <a:pt x="151" y="51"/>
                  </a:lnTo>
                  <a:lnTo>
                    <a:pt x="168" y="39"/>
                  </a:lnTo>
                  <a:lnTo>
                    <a:pt x="164" y="31"/>
                  </a:lnTo>
                  <a:lnTo>
                    <a:pt x="147" y="21"/>
                  </a:lnTo>
                  <a:lnTo>
                    <a:pt x="111" y="19"/>
                  </a:lnTo>
                  <a:lnTo>
                    <a:pt x="68" y="19"/>
                  </a:lnTo>
                  <a:lnTo>
                    <a:pt x="38" y="25"/>
                  </a:lnTo>
                  <a:lnTo>
                    <a:pt x="23" y="37"/>
                  </a:lnTo>
                  <a:lnTo>
                    <a:pt x="60" y="51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58" name="Freeform 41">
              <a:extLst>
                <a:ext uri="{FF2B5EF4-FFF2-40B4-BE49-F238E27FC236}">
                  <a16:creationId xmlns:a16="http://schemas.microsoft.com/office/drawing/2014/main" xmlns="" id="{D78B8A7E-663A-4B20-9693-62365C76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298"/>
              <a:ext cx="178" cy="513"/>
            </a:xfrm>
            <a:custGeom>
              <a:avLst/>
              <a:gdLst>
                <a:gd name="T0" fmla="*/ 176 w 178"/>
                <a:gd name="T1" fmla="*/ 6 h 513"/>
                <a:gd name="T2" fmla="*/ 178 w 178"/>
                <a:gd name="T3" fmla="*/ 462 h 513"/>
                <a:gd name="T4" fmla="*/ 165 w 178"/>
                <a:gd name="T5" fmla="*/ 495 h 513"/>
                <a:gd name="T6" fmla="*/ 131 w 178"/>
                <a:gd name="T7" fmla="*/ 507 h 513"/>
                <a:gd name="T8" fmla="*/ 97 w 178"/>
                <a:gd name="T9" fmla="*/ 513 h 513"/>
                <a:gd name="T10" fmla="*/ 53 w 178"/>
                <a:gd name="T11" fmla="*/ 506 h 513"/>
                <a:gd name="T12" fmla="*/ 23 w 178"/>
                <a:gd name="T13" fmla="*/ 491 h 513"/>
                <a:gd name="T14" fmla="*/ 8 w 178"/>
                <a:gd name="T15" fmla="*/ 452 h 513"/>
                <a:gd name="T16" fmla="*/ 6 w 178"/>
                <a:gd name="T17" fmla="*/ 430 h 513"/>
                <a:gd name="T18" fmla="*/ 0 w 178"/>
                <a:gd name="T19" fmla="*/ 0 h 513"/>
                <a:gd name="T20" fmla="*/ 28 w 178"/>
                <a:gd name="T21" fmla="*/ 11 h 513"/>
                <a:gd name="T22" fmla="*/ 28 w 178"/>
                <a:gd name="T23" fmla="*/ 412 h 513"/>
                <a:gd name="T24" fmla="*/ 34 w 178"/>
                <a:gd name="T25" fmla="*/ 467 h 513"/>
                <a:gd name="T26" fmla="*/ 51 w 178"/>
                <a:gd name="T27" fmla="*/ 484 h 513"/>
                <a:gd name="T28" fmla="*/ 81 w 178"/>
                <a:gd name="T29" fmla="*/ 489 h 513"/>
                <a:gd name="T30" fmla="*/ 114 w 178"/>
                <a:gd name="T31" fmla="*/ 495 h 513"/>
                <a:gd name="T32" fmla="*/ 148 w 178"/>
                <a:gd name="T33" fmla="*/ 480 h 513"/>
                <a:gd name="T34" fmla="*/ 161 w 178"/>
                <a:gd name="T35" fmla="*/ 452 h 513"/>
                <a:gd name="T36" fmla="*/ 155 w 178"/>
                <a:gd name="T37" fmla="*/ 386 h 513"/>
                <a:gd name="T38" fmla="*/ 153 w 178"/>
                <a:gd name="T39" fmla="*/ 11 h 513"/>
                <a:gd name="T40" fmla="*/ 176 w 178"/>
                <a:gd name="T41" fmla="*/ 6 h 5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13"/>
                <a:gd name="T65" fmla="*/ 178 w 178"/>
                <a:gd name="T66" fmla="*/ 513 h 5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13">
                  <a:moveTo>
                    <a:pt x="176" y="6"/>
                  </a:moveTo>
                  <a:lnTo>
                    <a:pt x="178" y="462"/>
                  </a:lnTo>
                  <a:lnTo>
                    <a:pt x="165" y="495"/>
                  </a:lnTo>
                  <a:lnTo>
                    <a:pt x="131" y="507"/>
                  </a:lnTo>
                  <a:lnTo>
                    <a:pt x="97" y="513"/>
                  </a:lnTo>
                  <a:lnTo>
                    <a:pt x="53" y="506"/>
                  </a:lnTo>
                  <a:lnTo>
                    <a:pt x="23" y="491"/>
                  </a:lnTo>
                  <a:lnTo>
                    <a:pt x="8" y="452"/>
                  </a:lnTo>
                  <a:lnTo>
                    <a:pt x="6" y="430"/>
                  </a:lnTo>
                  <a:lnTo>
                    <a:pt x="0" y="0"/>
                  </a:lnTo>
                  <a:lnTo>
                    <a:pt x="28" y="11"/>
                  </a:lnTo>
                  <a:lnTo>
                    <a:pt x="28" y="412"/>
                  </a:lnTo>
                  <a:lnTo>
                    <a:pt x="34" y="467"/>
                  </a:lnTo>
                  <a:lnTo>
                    <a:pt x="51" y="484"/>
                  </a:lnTo>
                  <a:lnTo>
                    <a:pt x="81" y="489"/>
                  </a:lnTo>
                  <a:lnTo>
                    <a:pt x="114" y="495"/>
                  </a:lnTo>
                  <a:lnTo>
                    <a:pt x="148" y="480"/>
                  </a:lnTo>
                  <a:lnTo>
                    <a:pt x="161" y="452"/>
                  </a:lnTo>
                  <a:lnTo>
                    <a:pt x="155" y="386"/>
                  </a:lnTo>
                  <a:lnTo>
                    <a:pt x="153" y="1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59" name="Freeform 42">
              <a:extLst>
                <a:ext uri="{FF2B5EF4-FFF2-40B4-BE49-F238E27FC236}">
                  <a16:creationId xmlns:a16="http://schemas.microsoft.com/office/drawing/2014/main" xmlns="" id="{B461F9F6-AC77-4DD8-9A12-7CE79F13B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301"/>
              <a:ext cx="171" cy="36"/>
            </a:xfrm>
            <a:custGeom>
              <a:avLst/>
              <a:gdLst>
                <a:gd name="T0" fmla="*/ 19 w 171"/>
                <a:gd name="T1" fmla="*/ 0 h 36"/>
                <a:gd name="T2" fmla="*/ 68 w 171"/>
                <a:gd name="T3" fmla="*/ 17 h 36"/>
                <a:gd name="T4" fmla="*/ 105 w 171"/>
                <a:gd name="T5" fmla="*/ 17 h 36"/>
                <a:gd name="T6" fmla="*/ 144 w 171"/>
                <a:gd name="T7" fmla="*/ 2 h 36"/>
                <a:gd name="T8" fmla="*/ 171 w 171"/>
                <a:gd name="T9" fmla="*/ 7 h 36"/>
                <a:gd name="T10" fmla="*/ 131 w 171"/>
                <a:gd name="T11" fmla="*/ 31 h 36"/>
                <a:gd name="T12" fmla="*/ 57 w 171"/>
                <a:gd name="T13" fmla="*/ 36 h 36"/>
                <a:gd name="T14" fmla="*/ 0 w 171"/>
                <a:gd name="T15" fmla="*/ 22 h 36"/>
                <a:gd name="T16" fmla="*/ 19 w 171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36"/>
                <a:gd name="T29" fmla="*/ 171 w 171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36">
                  <a:moveTo>
                    <a:pt x="19" y="0"/>
                  </a:moveTo>
                  <a:lnTo>
                    <a:pt x="68" y="17"/>
                  </a:lnTo>
                  <a:lnTo>
                    <a:pt x="105" y="17"/>
                  </a:lnTo>
                  <a:lnTo>
                    <a:pt x="144" y="2"/>
                  </a:lnTo>
                  <a:lnTo>
                    <a:pt x="171" y="7"/>
                  </a:lnTo>
                  <a:lnTo>
                    <a:pt x="131" y="31"/>
                  </a:lnTo>
                  <a:lnTo>
                    <a:pt x="57" y="36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292" name="Group 43">
            <a:extLst>
              <a:ext uri="{FF2B5EF4-FFF2-40B4-BE49-F238E27FC236}">
                <a16:creationId xmlns:a16="http://schemas.microsoft.com/office/drawing/2014/main" xmlns="" id="{29DCDA29-ABCB-4C18-87DF-FE1C95BCD59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32538" y="2152650"/>
            <a:ext cx="3116262" cy="2552700"/>
            <a:chOff x="768" y="1296"/>
            <a:chExt cx="2031" cy="1138"/>
          </a:xfrm>
        </p:grpSpPr>
        <p:grpSp>
          <p:nvGrpSpPr>
            <p:cNvPr id="12294" name="Group 44">
              <a:extLst>
                <a:ext uri="{FF2B5EF4-FFF2-40B4-BE49-F238E27FC236}">
                  <a16:creationId xmlns:a16="http://schemas.microsoft.com/office/drawing/2014/main" xmlns="" id="{8FA9D3D2-1A47-4058-BCEA-A9B841B89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296"/>
              <a:ext cx="1551" cy="1138"/>
              <a:chOff x="1078" y="1342"/>
              <a:chExt cx="1551" cy="1138"/>
            </a:xfrm>
          </p:grpSpPr>
          <p:sp>
            <p:nvSpPr>
              <p:cNvPr id="12310" name="Freeform 45">
                <a:extLst>
                  <a:ext uri="{FF2B5EF4-FFF2-40B4-BE49-F238E27FC236}">
                    <a16:creationId xmlns:a16="http://schemas.microsoft.com/office/drawing/2014/main" xmlns="" id="{052A7F07-4510-4CEB-BD10-772507841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353"/>
                <a:ext cx="1532" cy="1121"/>
              </a:xfrm>
              <a:custGeom>
                <a:avLst/>
                <a:gdLst>
                  <a:gd name="T0" fmla="*/ 75 w 1532"/>
                  <a:gd name="T1" fmla="*/ 387 h 1121"/>
                  <a:gd name="T2" fmla="*/ 157 w 1532"/>
                  <a:gd name="T3" fmla="*/ 284 h 1121"/>
                  <a:gd name="T4" fmla="*/ 244 w 1532"/>
                  <a:gd name="T5" fmla="*/ 169 h 1121"/>
                  <a:gd name="T6" fmla="*/ 368 w 1532"/>
                  <a:gd name="T7" fmla="*/ 60 h 1121"/>
                  <a:gd name="T8" fmla="*/ 489 w 1532"/>
                  <a:gd name="T9" fmla="*/ 3 h 1121"/>
                  <a:gd name="T10" fmla="*/ 615 w 1532"/>
                  <a:gd name="T11" fmla="*/ 33 h 1121"/>
                  <a:gd name="T12" fmla="*/ 796 w 1532"/>
                  <a:gd name="T13" fmla="*/ 130 h 1121"/>
                  <a:gd name="T14" fmla="*/ 941 w 1532"/>
                  <a:gd name="T15" fmla="*/ 248 h 1121"/>
                  <a:gd name="T16" fmla="*/ 1122 w 1532"/>
                  <a:gd name="T17" fmla="*/ 224 h 1121"/>
                  <a:gd name="T18" fmla="*/ 1300 w 1532"/>
                  <a:gd name="T19" fmla="*/ 266 h 1121"/>
                  <a:gd name="T20" fmla="*/ 1484 w 1532"/>
                  <a:gd name="T21" fmla="*/ 360 h 1121"/>
                  <a:gd name="T22" fmla="*/ 1487 w 1532"/>
                  <a:gd name="T23" fmla="*/ 411 h 1121"/>
                  <a:gd name="T24" fmla="*/ 1496 w 1532"/>
                  <a:gd name="T25" fmla="*/ 471 h 1121"/>
                  <a:gd name="T26" fmla="*/ 1475 w 1532"/>
                  <a:gd name="T27" fmla="*/ 523 h 1121"/>
                  <a:gd name="T28" fmla="*/ 1460 w 1532"/>
                  <a:gd name="T29" fmla="*/ 595 h 1121"/>
                  <a:gd name="T30" fmla="*/ 1375 w 1532"/>
                  <a:gd name="T31" fmla="*/ 680 h 1121"/>
                  <a:gd name="T32" fmla="*/ 1279 w 1532"/>
                  <a:gd name="T33" fmla="*/ 798 h 1121"/>
                  <a:gd name="T34" fmla="*/ 1134 w 1532"/>
                  <a:gd name="T35" fmla="*/ 934 h 1121"/>
                  <a:gd name="T36" fmla="*/ 1040 w 1532"/>
                  <a:gd name="T37" fmla="*/ 1036 h 1121"/>
                  <a:gd name="T38" fmla="*/ 941 w 1532"/>
                  <a:gd name="T39" fmla="*/ 1109 h 1121"/>
                  <a:gd name="T40" fmla="*/ 844 w 1532"/>
                  <a:gd name="T41" fmla="*/ 1021 h 1121"/>
                  <a:gd name="T42" fmla="*/ 727 w 1532"/>
                  <a:gd name="T43" fmla="*/ 940 h 1121"/>
                  <a:gd name="T44" fmla="*/ 597 w 1532"/>
                  <a:gd name="T45" fmla="*/ 870 h 1121"/>
                  <a:gd name="T46" fmla="*/ 531 w 1532"/>
                  <a:gd name="T47" fmla="*/ 813 h 1121"/>
                  <a:gd name="T48" fmla="*/ 470 w 1532"/>
                  <a:gd name="T49" fmla="*/ 764 h 1121"/>
                  <a:gd name="T50" fmla="*/ 392 w 1532"/>
                  <a:gd name="T51" fmla="*/ 777 h 1121"/>
                  <a:gd name="T52" fmla="*/ 320 w 1532"/>
                  <a:gd name="T53" fmla="*/ 755 h 1121"/>
                  <a:gd name="T54" fmla="*/ 214 w 1532"/>
                  <a:gd name="T55" fmla="*/ 689 h 1121"/>
                  <a:gd name="T56" fmla="*/ 84 w 1532"/>
                  <a:gd name="T57" fmla="*/ 647 h 1121"/>
                  <a:gd name="T58" fmla="*/ 3 w 1532"/>
                  <a:gd name="T59" fmla="*/ 644 h 1121"/>
                  <a:gd name="T60" fmla="*/ 33 w 1532"/>
                  <a:gd name="T61" fmla="*/ 586 h 1121"/>
                  <a:gd name="T62" fmla="*/ 42 w 1532"/>
                  <a:gd name="T63" fmla="*/ 532 h 1121"/>
                  <a:gd name="T64" fmla="*/ 0 w 1532"/>
                  <a:gd name="T65" fmla="*/ 468 h 1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32"/>
                  <a:gd name="T100" fmla="*/ 0 h 1121"/>
                  <a:gd name="T101" fmla="*/ 1532 w 1532"/>
                  <a:gd name="T102" fmla="*/ 1121 h 1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32" h="1121">
                    <a:moveTo>
                      <a:pt x="0" y="468"/>
                    </a:moveTo>
                    <a:lnTo>
                      <a:pt x="75" y="387"/>
                    </a:lnTo>
                    <a:lnTo>
                      <a:pt x="130" y="326"/>
                    </a:lnTo>
                    <a:lnTo>
                      <a:pt x="157" y="284"/>
                    </a:lnTo>
                    <a:lnTo>
                      <a:pt x="199" y="239"/>
                    </a:lnTo>
                    <a:lnTo>
                      <a:pt x="244" y="169"/>
                    </a:lnTo>
                    <a:lnTo>
                      <a:pt x="299" y="112"/>
                    </a:lnTo>
                    <a:lnTo>
                      <a:pt x="368" y="60"/>
                    </a:lnTo>
                    <a:lnTo>
                      <a:pt x="419" y="0"/>
                    </a:lnTo>
                    <a:lnTo>
                      <a:pt x="489" y="3"/>
                    </a:lnTo>
                    <a:lnTo>
                      <a:pt x="543" y="15"/>
                    </a:lnTo>
                    <a:lnTo>
                      <a:pt x="615" y="33"/>
                    </a:lnTo>
                    <a:lnTo>
                      <a:pt x="721" y="91"/>
                    </a:lnTo>
                    <a:lnTo>
                      <a:pt x="796" y="130"/>
                    </a:lnTo>
                    <a:lnTo>
                      <a:pt x="911" y="233"/>
                    </a:lnTo>
                    <a:lnTo>
                      <a:pt x="941" y="248"/>
                    </a:lnTo>
                    <a:lnTo>
                      <a:pt x="1016" y="230"/>
                    </a:lnTo>
                    <a:lnTo>
                      <a:pt x="1122" y="224"/>
                    </a:lnTo>
                    <a:lnTo>
                      <a:pt x="1191" y="236"/>
                    </a:lnTo>
                    <a:lnTo>
                      <a:pt x="1300" y="266"/>
                    </a:lnTo>
                    <a:lnTo>
                      <a:pt x="1381" y="302"/>
                    </a:lnTo>
                    <a:lnTo>
                      <a:pt x="1484" y="360"/>
                    </a:lnTo>
                    <a:lnTo>
                      <a:pt x="1532" y="399"/>
                    </a:lnTo>
                    <a:lnTo>
                      <a:pt x="1487" y="411"/>
                    </a:lnTo>
                    <a:lnTo>
                      <a:pt x="1484" y="426"/>
                    </a:lnTo>
                    <a:lnTo>
                      <a:pt x="1496" y="471"/>
                    </a:lnTo>
                    <a:lnTo>
                      <a:pt x="1475" y="508"/>
                    </a:lnTo>
                    <a:lnTo>
                      <a:pt x="1475" y="523"/>
                    </a:lnTo>
                    <a:lnTo>
                      <a:pt x="1502" y="565"/>
                    </a:lnTo>
                    <a:lnTo>
                      <a:pt x="1460" y="595"/>
                    </a:lnTo>
                    <a:lnTo>
                      <a:pt x="1420" y="622"/>
                    </a:lnTo>
                    <a:lnTo>
                      <a:pt x="1375" y="680"/>
                    </a:lnTo>
                    <a:lnTo>
                      <a:pt x="1348" y="722"/>
                    </a:lnTo>
                    <a:lnTo>
                      <a:pt x="1279" y="798"/>
                    </a:lnTo>
                    <a:lnTo>
                      <a:pt x="1197" y="873"/>
                    </a:lnTo>
                    <a:lnTo>
                      <a:pt x="1134" y="934"/>
                    </a:lnTo>
                    <a:lnTo>
                      <a:pt x="1092" y="985"/>
                    </a:lnTo>
                    <a:lnTo>
                      <a:pt x="1040" y="1036"/>
                    </a:lnTo>
                    <a:lnTo>
                      <a:pt x="965" y="1121"/>
                    </a:lnTo>
                    <a:lnTo>
                      <a:pt x="941" y="1109"/>
                    </a:lnTo>
                    <a:lnTo>
                      <a:pt x="884" y="1052"/>
                    </a:lnTo>
                    <a:lnTo>
                      <a:pt x="844" y="1021"/>
                    </a:lnTo>
                    <a:lnTo>
                      <a:pt x="814" y="1015"/>
                    </a:lnTo>
                    <a:lnTo>
                      <a:pt x="727" y="940"/>
                    </a:lnTo>
                    <a:lnTo>
                      <a:pt x="666" y="900"/>
                    </a:lnTo>
                    <a:lnTo>
                      <a:pt x="597" y="870"/>
                    </a:lnTo>
                    <a:lnTo>
                      <a:pt x="543" y="852"/>
                    </a:lnTo>
                    <a:lnTo>
                      <a:pt x="531" y="813"/>
                    </a:lnTo>
                    <a:lnTo>
                      <a:pt x="504" y="777"/>
                    </a:lnTo>
                    <a:lnTo>
                      <a:pt x="470" y="764"/>
                    </a:lnTo>
                    <a:lnTo>
                      <a:pt x="446" y="761"/>
                    </a:lnTo>
                    <a:lnTo>
                      <a:pt x="392" y="777"/>
                    </a:lnTo>
                    <a:lnTo>
                      <a:pt x="359" y="792"/>
                    </a:lnTo>
                    <a:lnTo>
                      <a:pt x="320" y="755"/>
                    </a:lnTo>
                    <a:lnTo>
                      <a:pt x="265" y="716"/>
                    </a:lnTo>
                    <a:lnTo>
                      <a:pt x="214" y="689"/>
                    </a:lnTo>
                    <a:lnTo>
                      <a:pt x="142" y="665"/>
                    </a:lnTo>
                    <a:lnTo>
                      <a:pt x="84" y="647"/>
                    </a:lnTo>
                    <a:lnTo>
                      <a:pt x="27" y="644"/>
                    </a:lnTo>
                    <a:lnTo>
                      <a:pt x="3" y="644"/>
                    </a:lnTo>
                    <a:lnTo>
                      <a:pt x="12" y="625"/>
                    </a:lnTo>
                    <a:lnTo>
                      <a:pt x="33" y="586"/>
                    </a:lnTo>
                    <a:lnTo>
                      <a:pt x="18" y="550"/>
                    </a:lnTo>
                    <a:lnTo>
                      <a:pt x="42" y="532"/>
                    </a:lnTo>
                    <a:lnTo>
                      <a:pt x="39" y="511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FFF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11" name="Freeform 46">
                <a:extLst>
                  <a:ext uri="{FF2B5EF4-FFF2-40B4-BE49-F238E27FC236}">
                    <a16:creationId xmlns:a16="http://schemas.microsoft.com/office/drawing/2014/main" xmlns="" id="{C0A1CC17-449F-486E-B026-83C63829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764"/>
                <a:ext cx="1496" cy="698"/>
              </a:xfrm>
              <a:custGeom>
                <a:avLst/>
                <a:gdLst>
                  <a:gd name="T0" fmla="*/ 148 w 1496"/>
                  <a:gd name="T1" fmla="*/ 112 h 698"/>
                  <a:gd name="T2" fmla="*/ 362 w 1496"/>
                  <a:gd name="T3" fmla="*/ 228 h 698"/>
                  <a:gd name="T4" fmla="*/ 452 w 1496"/>
                  <a:gd name="T5" fmla="*/ 288 h 698"/>
                  <a:gd name="T6" fmla="*/ 576 w 1496"/>
                  <a:gd name="T7" fmla="*/ 316 h 698"/>
                  <a:gd name="T8" fmla="*/ 642 w 1496"/>
                  <a:gd name="T9" fmla="*/ 367 h 698"/>
                  <a:gd name="T10" fmla="*/ 754 w 1496"/>
                  <a:gd name="T11" fmla="*/ 404 h 698"/>
                  <a:gd name="T12" fmla="*/ 938 w 1496"/>
                  <a:gd name="T13" fmla="*/ 513 h 698"/>
                  <a:gd name="T14" fmla="*/ 1029 w 1496"/>
                  <a:gd name="T15" fmla="*/ 483 h 698"/>
                  <a:gd name="T16" fmla="*/ 1116 w 1496"/>
                  <a:gd name="T17" fmla="*/ 370 h 698"/>
                  <a:gd name="T18" fmla="*/ 1173 w 1496"/>
                  <a:gd name="T19" fmla="*/ 307 h 698"/>
                  <a:gd name="T20" fmla="*/ 1237 w 1496"/>
                  <a:gd name="T21" fmla="*/ 240 h 698"/>
                  <a:gd name="T22" fmla="*/ 1318 w 1496"/>
                  <a:gd name="T23" fmla="*/ 146 h 698"/>
                  <a:gd name="T24" fmla="*/ 1363 w 1496"/>
                  <a:gd name="T25" fmla="*/ 76 h 698"/>
                  <a:gd name="T26" fmla="*/ 1484 w 1496"/>
                  <a:gd name="T27" fmla="*/ 0 h 698"/>
                  <a:gd name="T28" fmla="*/ 1475 w 1496"/>
                  <a:gd name="T29" fmla="*/ 91 h 698"/>
                  <a:gd name="T30" fmla="*/ 1496 w 1496"/>
                  <a:gd name="T31" fmla="*/ 146 h 698"/>
                  <a:gd name="T32" fmla="*/ 1415 w 1496"/>
                  <a:gd name="T33" fmla="*/ 215 h 698"/>
                  <a:gd name="T34" fmla="*/ 1342 w 1496"/>
                  <a:gd name="T35" fmla="*/ 307 h 698"/>
                  <a:gd name="T36" fmla="*/ 1200 w 1496"/>
                  <a:gd name="T37" fmla="*/ 452 h 698"/>
                  <a:gd name="T38" fmla="*/ 1092 w 1496"/>
                  <a:gd name="T39" fmla="*/ 571 h 698"/>
                  <a:gd name="T40" fmla="*/ 974 w 1496"/>
                  <a:gd name="T41" fmla="*/ 695 h 698"/>
                  <a:gd name="T42" fmla="*/ 905 w 1496"/>
                  <a:gd name="T43" fmla="*/ 659 h 698"/>
                  <a:gd name="T44" fmla="*/ 814 w 1496"/>
                  <a:gd name="T45" fmla="*/ 610 h 698"/>
                  <a:gd name="T46" fmla="*/ 679 w 1496"/>
                  <a:gd name="T47" fmla="*/ 498 h 698"/>
                  <a:gd name="T48" fmla="*/ 543 w 1496"/>
                  <a:gd name="T49" fmla="*/ 437 h 698"/>
                  <a:gd name="T50" fmla="*/ 498 w 1496"/>
                  <a:gd name="T51" fmla="*/ 364 h 698"/>
                  <a:gd name="T52" fmla="*/ 443 w 1496"/>
                  <a:gd name="T53" fmla="*/ 349 h 698"/>
                  <a:gd name="T54" fmla="*/ 347 w 1496"/>
                  <a:gd name="T55" fmla="*/ 379 h 698"/>
                  <a:gd name="T56" fmla="*/ 277 w 1496"/>
                  <a:gd name="T57" fmla="*/ 310 h 698"/>
                  <a:gd name="T58" fmla="*/ 154 w 1496"/>
                  <a:gd name="T59" fmla="*/ 258 h 698"/>
                  <a:gd name="T60" fmla="*/ 51 w 1496"/>
                  <a:gd name="T61" fmla="*/ 234 h 698"/>
                  <a:gd name="T62" fmla="*/ 0 w 1496"/>
                  <a:gd name="T63" fmla="*/ 209 h 698"/>
                  <a:gd name="T64" fmla="*/ 21 w 1496"/>
                  <a:gd name="T65" fmla="*/ 143 h 698"/>
                  <a:gd name="T66" fmla="*/ 39 w 1496"/>
                  <a:gd name="T67" fmla="*/ 97 h 6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96"/>
                  <a:gd name="T103" fmla="*/ 0 h 698"/>
                  <a:gd name="T104" fmla="*/ 1496 w 1496"/>
                  <a:gd name="T105" fmla="*/ 698 h 6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96" h="698">
                    <a:moveTo>
                      <a:pt x="39" y="97"/>
                    </a:moveTo>
                    <a:lnTo>
                      <a:pt x="148" y="112"/>
                    </a:lnTo>
                    <a:lnTo>
                      <a:pt x="256" y="170"/>
                    </a:lnTo>
                    <a:lnTo>
                      <a:pt x="362" y="228"/>
                    </a:lnTo>
                    <a:lnTo>
                      <a:pt x="425" y="285"/>
                    </a:lnTo>
                    <a:lnTo>
                      <a:pt x="452" y="288"/>
                    </a:lnTo>
                    <a:lnTo>
                      <a:pt x="528" y="288"/>
                    </a:lnTo>
                    <a:lnTo>
                      <a:pt x="576" y="316"/>
                    </a:lnTo>
                    <a:lnTo>
                      <a:pt x="594" y="361"/>
                    </a:lnTo>
                    <a:lnTo>
                      <a:pt x="642" y="367"/>
                    </a:lnTo>
                    <a:lnTo>
                      <a:pt x="697" y="379"/>
                    </a:lnTo>
                    <a:lnTo>
                      <a:pt x="754" y="404"/>
                    </a:lnTo>
                    <a:lnTo>
                      <a:pt x="835" y="452"/>
                    </a:lnTo>
                    <a:lnTo>
                      <a:pt x="938" y="513"/>
                    </a:lnTo>
                    <a:lnTo>
                      <a:pt x="980" y="528"/>
                    </a:lnTo>
                    <a:lnTo>
                      <a:pt x="1029" y="483"/>
                    </a:lnTo>
                    <a:lnTo>
                      <a:pt x="1098" y="413"/>
                    </a:lnTo>
                    <a:lnTo>
                      <a:pt x="1116" y="370"/>
                    </a:lnTo>
                    <a:lnTo>
                      <a:pt x="1137" y="328"/>
                    </a:lnTo>
                    <a:lnTo>
                      <a:pt x="1173" y="307"/>
                    </a:lnTo>
                    <a:lnTo>
                      <a:pt x="1203" y="288"/>
                    </a:lnTo>
                    <a:lnTo>
                      <a:pt x="1237" y="240"/>
                    </a:lnTo>
                    <a:lnTo>
                      <a:pt x="1282" y="182"/>
                    </a:lnTo>
                    <a:lnTo>
                      <a:pt x="1318" y="146"/>
                    </a:lnTo>
                    <a:lnTo>
                      <a:pt x="1345" y="91"/>
                    </a:lnTo>
                    <a:lnTo>
                      <a:pt x="1363" y="76"/>
                    </a:lnTo>
                    <a:lnTo>
                      <a:pt x="1409" y="55"/>
                    </a:lnTo>
                    <a:lnTo>
                      <a:pt x="1484" y="0"/>
                    </a:lnTo>
                    <a:lnTo>
                      <a:pt x="1493" y="58"/>
                    </a:lnTo>
                    <a:lnTo>
                      <a:pt x="1475" y="91"/>
                    </a:lnTo>
                    <a:lnTo>
                      <a:pt x="1475" y="109"/>
                    </a:lnTo>
                    <a:lnTo>
                      <a:pt x="1496" y="146"/>
                    </a:lnTo>
                    <a:lnTo>
                      <a:pt x="1463" y="182"/>
                    </a:lnTo>
                    <a:lnTo>
                      <a:pt x="1415" y="215"/>
                    </a:lnTo>
                    <a:lnTo>
                      <a:pt x="1378" y="261"/>
                    </a:lnTo>
                    <a:lnTo>
                      <a:pt x="1342" y="307"/>
                    </a:lnTo>
                    <a:lnTo>
                      <a:pt x="1288" y="373"/>
                    </a:lnTo>
                    <a:lnTo>
                      <a:pt x="1200" y="452"/>
                    </a:lnTo>
                    <a:lnTo>
                      <a:pt x="1137" y="513"/>
                    </a:lnTo>
                    <a:lnTo>
                      <a:pt x="1092" y="571"/>
                    </a:lnTo>
                    <a:lnTo>
                      <a:pt x="1029" y="640"/>
                    </a:lnTo>
                    <a:lnTo>
                      <a:pt x="974" y="695"/>
                    </a:lnTo>
                    <a:lnTo>
                      <a:pt x="941" y="698"/>
                    </a:lnTo>
                    <a:lnTo>
                      <a:pt x="905" y="659"/>
                    </a:lnTo>
                    <a:lnTo>
                      <a:pt x="845" y="613"/>
                    </a:lnTo>
                    <a:lnTo>
                      <a:pt x="814" y="610"/>
                    </a:lnTo>
                    <a:lnTo>
                      <a:pt x="748" y="546"/>
                    </a:lnTo>
                    <a:lnTo>
                      <a:pt x="679" y="498"/>
                    </a:lnTo>
                    <a:lnTo>
                      <a:pt x="636" y="473"/>
                    </a:lnTo>
                    <a:lnTo>
                      <a:pt x="543" y="437"/>
                    </a:lnTo>
                    <a:lnTo>
                      <a:pt x="531" y="398"/>
                    </a:lnTo>
                    <a:lnTo>
                      <a:pt x="498" y="364"/>
                    </a:lnTo>
                    <a:lnTo>
                      <a:pt x="468" y="355"/>
                    </a:lnTo>
                    <a:lnTo>
                      <a:pt x="443" y="349"/>
                    </a:lnTo>
                    <a:lnTo>
                      <a:pt x="401" y="358"/>
                    </a:lnTo>
                    <a:lnTo>
                      <a:pt x="347" y="379"/>
                    </a:lnTo>
                    <a:lnTo>
                      <a:pt x="311" y="340"/>
                    </a:lnTo>
                    <a:lnTo>
                      <a:pt x="277" y="310"/>
                    </a:lnTo>
                    <a:lnTo>
                      <a:pt x="241" y="288"/>
                    </a:lnTo>
                    <a:lnTo>
                      <a:pt x="154" y="258"/>
                    </a:lnTo>
                    <a:lnTo>
                      <a:pt x="94" y="234"/>
                    </a:lnTo>
                    <a:lnTo>
                      <a:pt x="51" y="234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6" y="176"/>
                    </a:lnTo>
                    <a:lnTo>
                      <a:pt x="21" y="143"/>
                    </a:lnTo>
                    <a:lnTo>
                      <a:pt x="39" y="121"/>
                    </a:lnTo>
                    <a:lnTo>
                      <a:pt x="39" y="97"/>
                    </a:lnTo>
                    <a:close/>
                  </a:path>
                </a:pathLst>
              </a:custGeom>
              <a:solidFill>
                <a:srgbClr val="D2C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12312" name="Group 47">
                <a:extLst>
                  <a:ext uri="{FF2B5EF4-FFF2-40B4-BE49-F238E27FC236}">
                    <a16:creationId xmlns:a16="http://schemas.microsoft.com/office/drawing/2014/main" xmlns="" id="{5E2674ED-C6E3-4239-95DA-FCD3D5DAAF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8" y="1342"/>
                <a:ext cx="1551" cy="1138"/>
                <a:chOff x="1078" y="1342"/>
                <a:chExt cx="1551" cy="1138"/>
              </a:xfrm>
            </p:grpSpPr>
            <p:sp>
              <p:nvSpPr>
                <p:cNvPr id="12313" name="Freeform 48">
                  <a:extLst>
                    <a:ext uri="{FF2B5EF4-FFF2-40B4-BE49-F238E27FC236}">
                      <a16:creationId xmlns:a16="http://schemas.microsoft.com/office/drawing/2014/main" xmlns="" id="{11722ADD-4DBE-4094-A16E-F8EAAB1D1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8" y="1342"/>
                  <a:ext cx="933" cy="717"/>
                </a:xfrm>
                <a:custGeom>
                  <a:avLst/>
                  <a:gdLst>
                    <a:gd name="T0" fmla="*/ 494 w 933"/>
                    <a:gd name="T1" fmla="*/ 3 h 717"/>
                    <a:gd name="T2" fmla="*/ 639 w 933"/>
                    <a:gd name="T3" fmla="*/ 44 h 717"/>
                    <a:gd name="T4" fmla="*/ 803 w 933"/>
                    <a:gd name="T5" fmla="*/ 130 h 717"/>
                    <a:gd name="T6" fmla="*/ 928 w 933"/>
                    <a:gd name="T7" fmla="*/ 223 h 717"/>
                    <a:gd name="T8" fmla="*/ 930 w 933"/>
                    <a:gd name="T9" fmla="*/ 248 h 717"/>
                    <a:gd name="T10" fmla="*/ 895 w 933"/>
                    <a:gd name="T11" fmla="*/ 228 h 717"/>
                    <a:gd name="T12" fmla="*/ 779 w 933"/>
                    <a:gd name="T13" fmla="*/ 136 h 717"/>
                    <a:gd name="T14" fmla="*/ 655 w 933"/>
                    <a:gd name="T15" fmla="*/ 70 h 717"/>
                    <a:gd name="T16" fmla="*/ 534 w 933"/>
                    <a:gd name="T17" fmla="*/ 24 h 717"/>
                    <a:gd name="T18" fmla="*/ 441 w 933"/>
                    <a:gd name="T19" fmla="*/ 23 h 717"/>
                    <a:gd name="T20" fmla="*/ 377 w 933"/>
                    <a:gd name="T21" fmla="*/ 82 h 717"/>
                    <a:gd name="T22" fmla="*/ 281 w 933"/>
                    <a:gd name="T23" fmla="*/ 169 h 717"/>
                    <a:gd name="T24" fmla="*/ 227 w 933"/>
                    <a:gd name="T25" fmla="*/ 251 h 717"/>
                    <a:gd name="T26" fmla="*/ 141 w 933"/>
                    <a:gd name="T27" fmla="*/ 352 h 717"/>
                    <a:gd name="T28" fmla="*/ 47 w 933"/>
                    <a:gd name="T29" fmla="*/ 451 h 717"/>
                    <a:gd name="T30" fmla="*/ 26 w 933"/>
                    <a:gd name="T31" fmla="*/ 492 h 717"/>
                    <a:gd name="T32" fmla="*/ 70 w 933"/>
                    <a:gd name="T33" fmla="*/ 523 h 717"/>
                    <a:gd name="T34" fmla="*/ 73 w 933"/>
                    <a:gd name="T35" fmla="*/ 551 h 717"/>
                    <a:gd name="T36" fmla="*/ 53 w 933"/>
                    <a:gd name="T37" fmla="*/ 577 h 717"/>
                    <a:gd name="T38" fmla="*/ 63 w 933"/>
                    <a:gd name="T39" fmla="*/ 606 h 717"/>
                    <a:gd name="T40" fmla="*/ 39 w 933"/>
                    <a:gd name="T41" fmla="*/ 636 h 717"/>
                    <a:gd name="T42" fmla="*/ 81 w 933"/>
                    <a:gd name="T43" fmla="*/ 644 h 717"/>
                    <a:gd name="T44" fmla="*/ 171 w 933"/>
                    <a:gd name="T45" fmla="*/ 668 h 717"/>
                    <a:gd name="T46" fmla="*/ 251 w 933"/>
                    <a:gd name="T47" fmla="*/ 717 h 717"/>
                    <a:gd name="T48" fmla="*/ 102 w 933"/>
                    <a:gd name="T49" fmla="*/ 662 h 717"/>
                    <a:gd name="T50" fmla="*/ 32 w 933"/>
                    <a:gd name="T51" fmla="*/ 665 h 717"/>
                    <a:gd name="T52" fmla="*/ 8 w 933"/>
                    <a:gd name="T53" fmla="*/ 651 h 717"/>
                    <a:gd name="T54" fmla="*/ 30 w 933"/>
                    <a:gd name="T55" fmla="*/ 615 h 717"/>
                    <a:gd name="T56" fmla="*/ 38 w 933"/>
                    <a:gd name="T57" fmla="*/ 594 h 717"/>
                    <a:gd name="T58" fmla="*/ 24 w 933"/>
                    <a:gd name="T59" fmla="*/ 566 h 717"/>
                    <a:gd name="T60" fmla="*/ 42 w 933"/>
                    <a:gd name="T61" fmla="*/ 547 h 717"/>
                    <a:gd name="T62" fmla="*/ 48 w 933"/>
                    <a:gd name="T63" fmla="*/ 532 h 717"/>
                    <a:gd name="T64" fmla="*/ 17 w 933"/>
                    <a:gd name="T65" fmla="*/ 502 h 717"/>
                    <a:gd name="T66" fmla="*/ 3 w 933"/>
                    <a:gd name="T67" fmla="*/ 474 h 717"/>
                    <a:gd name="T68" fmla="*/ 61 w 933"/>
                    <a:gd name="T69" fmla="*/ 413 h 717"/>
                    <a:gd name="T70" fmla="*/ 133 w 933"/>
                    <a:gd name="T71" fmla="*/ 336 h 717"/>
                    <a:gd name="T72" fmla="*/ 163 w 933"/>
                    <a:gd name="T73" fmla="*/ 291 h 717"/>
                    <a:gd name="T74" fmla="*/ 227 w 933"/>
                    <a:gd name="T75" fmla="*/ 223 h 717"/>
                    <a:gd name="T76" fmla="*/ 271 w 933"/>
                    <a:gd name="T77" fmla="*/ 161 h 717"/>
                    <a:gd name="T78" fmla="*/ 350 w 933"/>
                    <a:gd name="T79" fmla="*/ 87 h 717"/>
                    <a:gd name="T80" fmla="*/ 415 w 933"/>
                    <a:gd name="T81" fmla="*/ 24 h 7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33"/>
                    <a:gd name="T124" fmla="*/ 0 h 717"/>
                    <a:gd name="T125" fmla="*/ 933 w 933"/>
                    <a:gd name="T126" fmla="*/ 717 h 71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33" h="717">
                      <a:moveTo>
                        <a:pt x="438" y="0"/>
                      </a:moveTo>
                      <a:lnTo>
                        <a:pt x="494" y="3"/>
                      </a:lnTo>
                      <a:lnTo>
                        <a:pt x="561" y="15"/>
                      </a:lnTo>
                      <a:lnTo>
                        <a:pt x="639" y="44"/>
                      </a:lnTo>
                      <a:lnTo>
                        <a:pt x="719" y="84"/>
                      </a:lnTo>
                      <a:lnTo>
                        <a:pt x="803" y="130"/>
                      </a:lnTo>
                      <a:lnTo>
                        <a:pt x="873" y="181"/>
                      </a:lnTo>
                      <a:lnTo>
                        <a:pt x="928" y="223"/>
                      </a:lnTo>
                      <a:lnTo>
                        <a:pt x="933" y="237"/>
                      </a:lnTo>
                      <a:lnTo>
                        <a:pt x="930" y="248"/>
                      </a:lnTo>
                      <a:lnTo>
                        <a:pt x="912" y="249"/>
                      </a:lnTo>
                      <a:lnTo>
                        <a:pt x="895" y="228"/>
                      </a:lnTo>
                      <a:lnTo>
                        <a:pt x="837" y="175"/>
                      </a:lnTo>
                      <a:lnTo>
                        <a:pt x="779" y="136"/>
                      </a:lnTo>
                      <a:lnTo>
                        <a:pt x="710" y="96"/>
                      </a:lnTo>
                      <a:lnTo>
                        <a:pt x="655" y="70"/>
                      </a:lnTo>
                      <a:lnTo>
                        <a:pt x="594" y="41"/>
                      </a:lnTo>
                      <a:lnTo>
                        <a:pt x="534" y="24"/>
                      </a:lnTo>
                      <a:lnTo>
                        <a:pt x="476" y="17"/>
                      </a:lnTo>
                      <a:lnTo>
                        <a:pt x="441" y="23"/>
                      </a:lnTo>
                      <a:lnTo>
                        <a:pt x="420" y="36"/>
                      </a:lnTo>
                      <a:lnTo>
                        <a:pt x="377" y="82"/>
                      </a:lnTo>
                      <a:lnTo>
                        <a:pt x="326" y="124"/>
                      </a:lnTo>
                      <a:lnTo>
                        <a:pt x="281" y="169"/>
                      </a:lnTo>
                      <a:lnTo>
                        <a:pt x="251" y="214"/>
                      </a:lnTo>
                      <a:lnTo>
                        <a:pt x="227" y="251"/>
                      </a:lnTo>
                      <a:lnTo>
                        <a:pt x="181" y="297"/>
                      </a:lnTo>
                      <a:lnTo>
                        <a:pt x="141" y="352"/>
                      </a:lnTo>
                      <a:lnTo>
                        <a:pt x="94" y="404"/>
                      </a:lnTo>
                      <a:lnTo>
                        <a:pt x="47" y="451"/>
                      </a:lnTo>
                      <a:lnTo>
                        <a:pt x="26" y="481"/>
                      </a:lnTo>
                      <a:lnTo>
                        <a:pt x="26" y="492"/>
                      </a:lnTo>
                      <a:lnTo>
                        <a:pt x="42" y="505"/>
                      </a:lnTo>
                      <a:lnTo>
                        <a:pt x="70" y="523"/>
                      </a:lnTo>
                      <a:lnTo>
                        <a:pt x="73" y="539"/>
                      </a:lnTo>
                      <a:lnTo>
                        <a:pt x="73" y="551"/>
                      </a:lnTo>
                      <a:lnTo>
                        <a:pt x="53" y="566"/>
                      </a:lnTo>
                      <a:lnTo>
                        <a:pt x="53" y="577"/>
                      </a:lnTo>
                      <a:lnTo>
                        <a:pt x="61" y="585"/>
                      </a:lnTo>
                      <a:lnTo>
                        <a:pt x="63" y="606"/>
                      </a:lnTo>
                      <a:lnTo>
                        <a:pt x="54" y="621"/>
                      </a:lnTo>
                      <a:lnTo>
                        <a:pt x="39" y="636"/>
                      </a:lnTo>
                      <a:lnTo>
                        <a:pt x="38" y="648"/>
                      </a:lnTo>
                      <a:lnTo>
                        <a:pt x="81" y="644"/>
                      </a:lnTo>
                      <a:lnTo>
                        <a:pt x="130" y="654"/>
                      </a:lnTo>
                      <a:lnTo>
                        <a:pt x="171" y="668"/>
                      </a:lnTo>
                      <a:lnTo>
                        <a:pt x="223" y="696"/>
                      </a:lnTo>
                      <a:lnTo>
                        <a:pt x="251" y="717"/>
                      </a:lnTo>
                      <a:lnTo>
                        <a:pt x="157" y="681"/>
                      </a:lnTo>
                      <a:lnTo>
                        <a:pt x="102" y="662"/>
                      </a:lnTo>
                      <a:lnTo>
                        <a:pt x="64" y="660"/>
                      </a:lnTo>
                      <a:lnTo>
                        <a:pt x="32" y="665"/>
                      </a:lnTo>
                      <a:lnTo>
                        <a:pt x="11" y="662"/>
                      </a:lnTo>
                      <a:lnTo>
                        <a:pt x="8" y="651"/>
                      </a:lnTo>
                      <a:lnTo>
                        <a:pt x="15" y="635"/>
                      </a:lnTo>
                      <a:lnTo>
                        <a:pt x="30" y="615"/>
                      </a:lnTo>
                      <a:lnTo>
                        <a:pt x="41" y="603"/>
                      </a:lnTo>
                      <a:lnTo>
                        <a:pt x="38" y="594"/>
                      </a:lnTo>
                      <a:lnTo>
                        <a:pt x="32" y="580"/>
                      </a:lnTo>
                      <a:lnTo>
                        <a:pt x="24" y="566"/>
                      </a:lnTo>
                      <a:lnTo>
                        <a:pt x="29" y="554"/>
                      </a:lnTo>
                      <a:lnTo>
                        <a:pt x="42" y="547"/>
                      </a:lnTo>
                      <a:lnTo>
                        <a:pt x="51" y="542"/>
                      </a:lnTo>
                      <a:lnTo>
                        <a:pt x="48" y="532"/>
                      </a:lnTo>
                      <a:lnTo>
                        <a:pt x="38" y="515"/>
                      </a:lnTo>
                      <a:lnTo>
                        <a:pt x="17" y="502"/>
                      </a:lnTo>
                      <a:lnTo>
                        <a:pt x="0" y="484"/>
                      </a:lnTo>
                      <a:lnTo>
                        <a:pt x="3" y="474"/>
                      </a:lnTo>
                      <a:lnTo>
                        <a:pt x="23" y="449"/>
                      </a:lnTo>
                      <a:lnTo>
                        <a:pt x="61" y="413"/>
                      </a:lnTo>
                      <a:lnTo>
                        <a:pt x="103" y="369"/>
                      </a:lnTo>
                      <a:lnTo>
                        <a:pt x="133" y="336"/>
                      </a:lnTo>
                      <a:lnTo>
                        <a:pt x="153" y="308"/>
                      </a:lnTo>
                      <a:lnTo>
                        <a:pt x="163" y="291"/>
                      </a:lnTo>
                      <a:lnTo>
                        <a:pt x="203" y="257"/>
                      </a:lnTo>
                      <a:lnTo>
                        <a:pt x="227" y="223"/>
                      </a:lnTo>
                      <a:lnTo>
                        <a:pt x="248" y="187"/>
                      </a:lnTo>
                      <a:lnTo>
                        <a:pt x="271" y="161"/>
                      </a:lnTo>
                      <a:lnTo>
                        <a:pt x="309" y="121"/>
                      </a:lnTo>
                      <a:lnTo>
                        <a:pt x="350" y="87"/>
                      </a:lnTo>
                      <a:lnTo>
                        <a:pt x="387" y="52"/>
                      </a:lnTo>
                      <a:lnTo>
                        <a:pt x="415" y="24"/>
                      </a:lnTo>
                      <a:lnTo>
                        <a:pt x="4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14" name="Freeform 49">
                  <a:extLst>
                    <a:ext uri="{FF2B5EF4-FFF2-40B4-BE49-F238E27FC236}">
                      <a16:creationId xmlns:a16="http://schemas.microsoft.com/office/drawing/2014/main" xmlns="" id="{E659940D-02B6-4AD1-BB0D-B7EF8F23D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1414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15" name="Freeform 50">
                  <a:extLst>
                    <a:ext uri="{FF2B5EF4-FFF2-40B4-BE49-F238E27FC236}">
                      <a16:creationId xmlns:a16="http://schemas.microsoft.com/office/drawing/2014/main" xmlns="" id="{FE55DD8A-29F2-4B86-A28E-E162EFA60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" y="1463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16" name="Freeform 51">
                  <a:extLst>
                    <a:ext uri="{FF2B5EF4-FFF2-40B4-BE49-F238E27FC236}">
                      <a16:creationId xmlns:a16="http://schemas.microsoft.com/office/drawing/2014/main" xmlns="" id="{1DDC0C26-1F9E-4F03-B527-343FCC15F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1520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17" name="Freeform 52">
                  <a:extLst>
                    <a:ext uri="{FF2B5EF4-FFF2-40B4-BE49-F238E27FC236}">
                      <a16:creationId xmlns:a16="http://schemas.microsoft.com/office/drawing/2014/main" xmlns="" id="{3AE22DF3-CD6F-4F88-BB32-1E43712CC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4" y="1580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18" name="Freeform 53">
                  <a:extLst>
                    <a:ext uri="{FF2B5EF4-FFF2-40B4-BE49-F238E27FC236}">
                      <a16:creationId xmlns:a16="http://schemas.microsoft.com/office/drawing/2014/main" xmlns="" id="{78270D18-4961-4A61-AE78-44D5EE4F4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" y="1634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19" name="Freeform 54">
                  <a:extLst>
                    <a:ext uri="{FF2B5EF4-FFF2-40B4-BE49-F238E27FC236}">
                      <a16:creationId xmlns:a16="http://schemas.microsoft.com/office/drawing/2014/main" xmlns="" id="{9C05941D-4B72-495C-BC55-0C6D86EAD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2" y="1693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0" name="Freeform 55">
                  <a:extLst>
                    <a:ext uri="{FF2B5EF4-FFF2-40B4-BE49-F238E27FC236}">
                      <a16:creationId xmlns:a16="http://schemas.microsoft.com/office/drawing/2014/main" xmlns="" id="{82AF2738-A501-49F4-AF92-D83231752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2" y="1766"/>
                  <a:ext cx="106" cy="60"/>
                </a:xfrm>
                <a:custGeom>
                  <a:avLst/>
                  <a:gdLst>
                    <a:gd name="T0" fmla="*/ 12 w 106"/>
                    <a:gd name="T1" fmla="*/ 2 h 60"/>
                    <a:gd name="T2" fmla="*/ 55 w 106"/>
                    <a:gd name="T3" fmla="*/ 11 h 60"/>
                    <a:gd name="T4" fmla="*/ 88 w 106"/>
                    <a:gd name="T5" fmla="*/ 32 h 60"/>
                    <a:gd name="T6" fmla="*/ 106 w 106"/>
                    <a:gd name="T7" fmla="*/ 48 h 60"/>
                    <a:gd name="T8" fmla="*/ 102 w 106"/>
                    <a:gd name="T9" fmla="*/ 60 h 60"/>
                    <a:gd name="T10" fmla="*/ 91 w 106"/>
                    <a:gd name="T11" fmla="*/ 56 h 60"/>
                    <a:gd name="T12" fmla="*/ 71 w 106"/>
                    <a:gd name="T13" fmla="*/ 34 h 60"/>
                    <a:gd name="T14" fmla="*/ 40 w 106"/>
                    <a:gd name="T15" fmla="*/ 21 h 60"/>
                    <a:gd name="T16" fmla="*/ 10 w 106"/>
                    <a:gd name="T17" fmla="*/ 16 h 60"/>
                    <a:gd name="T18" fmla="*/ 0 w 106"/>
                    <a:gd name="T19" fmla="*/ 12 h 60"/>
                    <a:gd name="T20" fmla="*/ 4 w 106"/>
                    <a:gd name="T21" fmla="*/ 0 h 60"/>
                    <a:gd name="T22" fmla="*/ 12 w 106"/>
                    <a:gd name="T23" fmla="*/ 2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6"/>
                    <a:gd name="T37" fmla="*/ 0 h 60"/>
                    <a:gd name="T38" fmla="*/ 106 w 106"/>
                    <a:gd name="T39" fmla="*/ 60 h 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6" h="60">
                      <a:moveTo>
                        <a:pt x="12" y="2"/>
                      </a:moveTo>
                      <a:lnTo>
                        <a:pt x="55" y="11"/>
                      </a:lnTo>
                      <a:lnTo>
                        <a:pt x="88" y="32"/>
                      </a:lnTo>
                      <a:lnTo>
                        <a:pt x="106" y="48"/>
                      </a:lnTo>
                      <a:lnTo>
                        <a:pt x="102" y="60"/>
                      </a:lnTo>
                      <a:lnTo>
                        <a:pt x="91" y="56"/>
                      </a:lnTo>
                      <a:lnTo>
                        <a:pt x="71" y="34"/>
                      </a:lnTo>
                      <a:lnTo>
                        <a:pt x="40" y="21"/>
                      </a:lnTo>
                      <a:lnTo>
                        <a:pt x="10" y="16"/>
                      </a:lnTo>
                      <a:lnTo>
                        <a:pt x="0" y="12"/>
                      </a:lnTo>
                      <a:lnTo>
                        <a:pt x="4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1" name="Freeform 56">
                  <a:extLst>
                    <a:ext uri="{FF2B5EF4-FFF2-40B4-BE49-F238E27FC236}">
                      <a16:creationId xmlns:a16="http://schemas.microsoft.com/office/drawing/2014/main" xmlns="" id="{187B2A75-546E-4D94-9C93-9B3BE1590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1742"/>
                  <a:ext cx="106" cy="60"/>
                </a:xfrm>
                <a:custGeom>
                  <a:avLst/>
                  <a:gdLst>
                    <a:gd name="T0" fmla="*/ 12 w 106"/>
                    <a:gd name="T1" fmla="*/ 2 h 60"/>
                    <a:gd name="T2" fmla="*/ 55 w 106"/>
                    <a:gd name="T3" fmla="*/ 11 h 60"/>
                    <a:gd name="T4" fmla="*/ 88 w 106"/>
                    <a:gd name="T5" fmla="*/ 32 h 60"/>
                    <a:gd name="T6" fmla="*/ 106 w 106"/>
                    <a:gd name="T7" fmla="*/ 48 h 60"/>
                    <a:gd name="T8" fmla="*/ 102 w 106"/>
                    <a:gd name="T9" fmla="*/ 60 h 60"/>
                    <a:gd name="T10" fmla="*/ 91 w 106"/>
                    <a:gd name="T11" fmla="*/ 56 h 60"/>
                    <a:gd name="T12" fmla="*/ 71 w 106"/>
                    <a:gd name="T13" fmla="*/ 34 h 60"/>
                    <a:gd name="T14" fmla="*/ 40 w 106"/>
                    <a:gd name="T15" fmla="*/ 21 h 60"/>
                    <a:gd name="T16" fmla="*/ 10 w 106"/>
                    <a:gd name="T17" fmla="*/ 16 h 60"/>
                    <a:gd name="T18" fmla="*/ 0 w 106"/>
                    <a:gd name="T19" fmla="*/ 12 h 60"/>
                    <a:gd name="T20" fmla="*/ 4 w 106"/>
                    <a:gd name="T21" fmla="*/ 0 h 60"/>
                    <a:gd name="T22" fmla="*/ 12 w 106"/>
                    <a:gd name="T23" fmla="*/ 2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6"/>
                    <a:gd name="T37" fmla="*/ 0 h 60"/>
                    <a:gd name="T38" fmla="*/ 106 w 106"/>
                    <a:gd name="T39" fmla="*/ 60 h 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6" h="60">
                      <a:moveTo>
                        <a:pt x="12" y="2"/>
                      </a:moveTo>
                      <a:lnTo>
                        <a:pt x="55" y="11"/>
                      </a:lnTo>
                      <a:lnTo>
                        <a:pt x="88" y="32"/>
                      </a:lnTo>
                      <a:lnTo>
                        <a:pt x="106" y="48"/>
                      </a:lnTo>
                      <a:lnTo>
                        <a:pt x="102" y="60"/>
                      </a:lnTo>
                      <a:lnTo>
                        <a:pt x="91" y="56"/>
                      </a:lnTo>
                      <a:lnTo>
                        <a:pt x="71" y="34"/>
                      </a:lnTo>
                      <a:lnTo>
                        <a:pt x="40" y="21"/>
                      </a:lnTo>
                      <a:lnTo>
                        <a:pt x="10" y="16"/>
                      </a:lnTo>
                      <a:lnTo>
                        <a:pt x="0" y="12"/>
                      </a:lnTo>
                      <a:lnTo>
                        <a:pt x="4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2" name="Freeform 57">
                  <a:extLst>
                    <a:ext uri="{FF2B5EF4-FFF2-40B4-BE49-F238E27FC236}">
                      <a16:creationId xmlns:a16="http://schemas.microsoft.com/office/drawing/2014/main" xmlns="" id="{AAD87B92-FBDB-491D-8383-7E34DBBE7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4" y="1691"/>
                  <a:ext cx="106" cy="60"/>
                </a:xfrm>
                <a:custGeom>
                  <a:avLst/>
                  <a:gdLst>
                    <a:gd name="T0" fmla="*/ 12 w 106"/>
                    <a:gd name="T1" fmla="*/ 2 h 60"/>
                    <a:gd name="T2" fmla="*/ 55 w 106"/>
                    <a:gd name="T3" fmla="*/ 11 h 60"/>
                    <a:gd name="T4" fmla="*/ 88 w 106"/>
                    <a:gd name="T5" fmla="*/ 32 h 60"/>
                    <a:gd name="T6" fmla="*/ 106 w 106"/>
                    <a:gd name="T7" fmla="*/ 48 h 60"/>
                    <a:gd name="T8" fmla="*/ 102 w 106"/>
                    <a:gd name="T9" fmla="*/ 60 h 60"/>
                    <a:gd name="T10" fmla="*/ 91 w 106"/>
                    <a:gd name="T11" fmla="*/ 56 h 60"/>
                    <a:gd name="T12" fmla="*/ 71 w 106"/>
                    <a:gd name="T13" fmla="*/ 34 h 60"/>
                    <a:gd name="T14" fmla="*/ 40 w 106"/>
                    <a:gd name="T15" fmla="*/ 21 h 60"/>
                    <a:gd name="T16" fmla="*/ 10 w 106"/>
                    <a:gd name="T17" fmla="*/ 16 h 60"/>
                    <a:gd name="T18" fmla="*/ 0 w 106"/>
                    <a:gd name="T19" fmla="*/ 12 h 60"/>
                    <a:gd name="T20" fmla="*/ 4 w 106"/>
                    <a:gd name="T21" fmla="*/ 0 h 60"/>
                    <a:gd name="T22" fmla="*/ 12 w 106"/>
                    <a:gd name="T23" fmla="*/ 2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6"/>
                    <a:gd name="T37" fmla="*/ 0 h 60"/>
                    <a:gd name="T38" fmla="*/ 106 w 106"/>
                    <a:gd name="T39" fmla="*/ 60 h 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6" h="60">
                      <a:moveTo>
                        <a:pt x="12" y="2"/>
                      </a:moveTo>
                      <a:lnTo>
                        <a:pt x="55" y="11"/>
                      </a:lnTo>
                      <a:lnTo>
                        <a:pt x="88" y="32"/>
                      </a:lnTo>
                      <a:lnTo>
                        <a:pt x="106" y="48"/>
                      </a:lnTo>
                      <a:lnTo>
                        <a:pt x="102" y="60"/>
                      </a:lnTo>
                      <a:lnTo>
                        <a:pt x="91" y="56"/>
                      </a:lnTo>
                      <a:lnTo>
                        <a:pt x="71" y="34"/>
                      </a:lnTo>
                      <a:lnTo>
                        <a:pt x="40" y="21"/>
                      </a:lnTo>
                      <a:lnTo>
                        <a:pt x="10" y="16"/>
                      </a:lnTo>
                      <a:lnTo>
                        <a:pt x="0" y="12"/>
                      </a:lnTo>
                      <a:lnTo>
                        <a:pt x="4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3" name="Freeform 58">
                  <a:extLst>
                    <a:ext uri="{FF2B5EF4-FFF2-40B4-BE49-F238E27FC236}">
                      <a16:creationId xmlns:a16="http://schemas.microsoft.com/office/drawing/2014/main" xmlns="" id="{FEB854E6-A83E-4AE6-A544-E1256A23C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3" y="1622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4" name="Freeform 59">
                  <a:extLst>
                    <a:ext uri="{FF2B5EF4-FFF2-40B4-BE49-F238E27FC236}">
                      <a16:creationId xmlns:a16="http://schemas.microsoft.com/office/drawing/2014/main" xmlns="" id="{AA056383-E908-4FF7-9676-D51A040B9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2" y="1568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5" name="Freeform 60">
                  <a:extLst>
                    <a:ext uri="{FF2B5EF4-FFF2-40B4-BE49-F238E27FC236}">
                      <a16:creationId xmlns:a16="http://schemas.microsoft.com/office/drawing/2014/main" xmlns="" id="{3E6DCDE0-3FCC-4B8A-93C0-2256582F9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511"/>
                  <a:ext cx="152" cy="76"/>
                </a:xfrm>
                <a:custGeom>
                  <a:avLst/>
                  <a:gdLst>
                    <a:gd name="T0" fmla="*/ 17 w 152"/>
                    <a:gd name="T1" fmla="*/ 2 h 76"/>
                    <a:gd name="T2" fmla="*/ 79 w 152"/>
                    <a:gd name="T3" fmla="*/ 13 h 76"/>
                    <a:gd name="T4" fmla="*/ 127 w 152"/>
                    <a:gd name="T5" fmla="*/ 40 h 76"/>
                    <a:gd name="T6" fmla="*/ 152 w 152"/>
                    <a:gd name="T7" fmla="*/ 60 h 76"/>
                    <a:gd name="T8" fmla="*/ 147 w 152"/>
                    <a:gd name="T9" fmla="*/ 76 h 76"/>
                    <a:gd name="T10" fmla="*/ 131 w 152"/>
                    <a:gd name="T11" fmla="*/ 70 h 76"/>
                    <a:gd name="T12" fmla="*/ 101 w 152"/>
                    <a:gd name="T13" fmla="*/ 44 h 76"/>
                    <a:gd name="T14" fmla="*/ 57 w 152"/>
                    <a:gd name="T15" fmla="*/ 27 h 76"/>
                    <a:gd name="T16" fmla="*/ 14 w 152"/>
                    <a:gd name="T17" fmla="*/ 20 h 76"/>
                    <a:gd name="T18" fmla="*/ 0 w 152"/>
                    <a:gd name="T19" fmla="*/ 16 h 76"/>
                    <a:gd name="T20" fmla="*/ 6 w 152"/>
                    <a:gd name="T21" fmla="*/ 0 h 76"/>
                    <a:gd name="T22" fmla="*/ 17 w 152"/>
                    <a:gd name="T23" fmla="*/ 2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76"/>
                    <a:gd name="T38" fmla="*/ 152 w 152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76">
                      <a:moveTo>
                        <a:pt x="17" y="2"/>
                      </a:moveTo>
                      <a:lnTo>
                        <a:pt x="79" y="13"/>
                      </a:lnTo>
                      <a:lnTo>
                        <a:pt x="127" y="40"/>
                      </a:lnTo>
                      <a:lnTo>
                        <a:pt x="152" y="60"/>
                      </a:lnTo>
                      <a:lnTo>
                        <a:pt x="147" y="76"/>
                      </a:lnTo>
                      <a:lnTo>
                        <a:pt x="131" y="70"/>
                      </a:lnTo>
                      <a:lnTo>
                        <a:pt x="101" y="44"/>
                      </a:lnTo>
                      <a:lnTo>
                        <a:pt x="57" y="27"/>
                      </a:lnTo>
                      <a:lnTo>
                        <a:pt x="14" y="20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6" name="Freeform 61">
                  <a:extLst>
                    <a:ext uri="{FF2B5EF4-FFF2-40B4-BE49-F238E27FC236}">
                      <a16:creationId xmlns:a16="http://schemas.microsoft.com/office/drawing/2014/main" xmlns="" id="{2ED4E4A8-A845-42D4-BB04-BBD8D1104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4" y="1794"/>
                  <a:ext cx="217" cy="109"/>
                </a:xfrm>
                <a:custGeom>
                  <a:avLst/>
                  <a:gdLst>
                    <a:gd name="T0" fmla="*/ 0 w 217"/>
                    <a:gd name="T1" fmla="*/ 93 h 109"/>
                    <a:gd name="T2" fmla="*/ 55 w 217"/>
                    <a:gd name="T3" fmla="*/ 18 h 109"/>
                    <a:gd name="T4" fmla="*/ 81 w 217"/>
                    <a:gd name="T5" fmla="*/ 0 h 109"/>
                    <a:gd name="T6" fmla="*/ 97 w 217"/>
                    <a:gd name="T7" fmla="*/ 2 h 109"/>
                    <a:gd name="T8" fmla="*/ 129 w 217"/>
                    <a:gd name="T9" fmla="*/ 16 h 109"/>
                    <a:gd name="T10" fmla="*/ 179 w 217"/>
                    <a:gd name="T11" fmla="*/ 41 h 109"/>
                    <a:gd name="T12" fmla="*/ 208 w 217"/>
                    <a:gd name="T13" fmla="*/ 62 h 109"/>
                    <a:gd name="T14" fmla="*/ 217 w 217"/>
                    <a:gd name="T15" fmla="*/ 74 h 109"/>
                    <a:gd name="T16" fmla="*/ 216 w 217"/>
                    <a:gd name="T17" fmla="*/ 94 h 109"/>
                    <a:gd name="T18" fmla="*/ 200 w 217"/>
                    <a:gd name="T19" fmla="*/ 109 h 109"/>
                    <a:gd name="T20" fmla="*/ 201 w 217"/>
                    <a:gd name="T21" fmla="*/ 90 h 109"/>
                    <a:gd name="T22" fmla="*/ 197 w 217"/>
                    <a:gd name="T23" fmla="*/ 71 h 109"/>
                    <a:gd name="T24" fmla="*/ 172 w 217"/>
                    <a:gd name="T25" fmla="*/ 54 h 109"/>
                    <a:gd name="T26" fmla="*/ 130 w 217"/>
                    <a:gd name="T27" fmla="*/ 31 h 109"/>
                    <a:gd name="T28" fmla="*/ 92 w 217"/>
                    <a:gd name="T29" fmla="*/ 15 h 109"/>
                    <a:gd name="T30" fmla="*/ 75 w 217"/>
                    <a:gd name="T31" fmla="*/ 19 h 109"/>
                    <a:gd name="T32" fmla="*/ 55 w 217"/>
                    <a:gd name="T33" fmla="*/ 39 h 109"/>
                    <a:gd name="T34" fmla="*/ 30 w 217"/>
                    <a:gd name="T35" fmla="*/ 74 h 109"/>
                    <a:gd name="T36" fmla="*/ 24 w 217"/>
                    <a:gd name="T37" fmla="*/ 90 h 109"/>
                    <a:gd name="T38" fmla="*/ 28 w 217"/>
                    <a:gd name="T39" fmla="*/ 104 h 109"/>
                    <a:gd name="T40" fmla="*/ 24 w 217"/>
                    <a:gd name="T41" fmla="*/ 109 h 109"/>
                    <a:gd name="T42" fmla="*/ 0 w 217"/>
                    <a:gd name="T43" fmla="*/ 107 h 109"/>
                    <a:gd name="T44" fmla="*/ 0 w 217"/>
                    <a:gd name="T45" fmla="*/ 93 h 10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7"/>
                    <a:gd name="T70" fmla="*/ 0 h 109"/>
                    <a:gd name="T71" fmla="*/ 217 w 217"/>
                    <a:gd name="T72" fmla="*/ 109 h 10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7" h="109">
                      <a:moveTo>
                        <a:pt x="0" y="93"/>
                      </a:moveTo>
                      <a:lnTo>
                        <a:pt x="55" y="18"/>
                      </a:lnTo>
                      <a:lnTo>
                        <a:pt x="81" y="0"/>
                      </a:lnTo>
                      <a:lnTo>
                        <a:pt x="97" y="2"/>
                      </a:lnTo>
                      <a:lnTo>
                        <a:pt x="129" y="16"/>
                      </a:lnTo>
                      <a:lnTo>
                        <a:pt x="179" y="41"/>
                      </a:lnTo>
                      <a:lnTo>
                        <a:pt x="208" y="62"/>
                      </a:lnTo>
                      <a:lnTo>
                        <a:pt x="217" y="74"/>
                      </a:lnTo>
                      <a:lnTo>
                        <a:pt x="216" y="94"/>
                      </a:lnTo>
                      <a:lnTo>
                        <a:pt x="200" y="109"/>
                      </a:lnTo>
                      <a:lnTo>
                        <a:pt x="201" y="90"/>
                      </a:lnTo>
                      <a:lnTo>
                        <a:pt x="197" y="71"/>
                      </a:lnTo>
                      <a:lnTo>
                        <a:pt x="172" y="54"/>
                      </a:lnTo>
                      <a:lnTo>
                        <a:pt x="130" y="31"/>
                      </a:lnTo>
                      <a:lnTo>
                        <a:pt x="92" y="15"/>
                      </a:lnTo>
                      <a:lnTo>
                        <a:pt x="75" y="19"/>
                      </a:lnTo>
                      <a:lnTo>
                        <a:pt x="55" y="39"/>
                      </a:lnTo>
                      <a:lnTo>
                        <a:pt x="30" y="74"/>
                      </a:lnTo>
                      <a:lnTo>
                        <a:pt x="24" y="90"/>
                      </a:lnTo>
                      <a:lnTo>
                        <a:pt x="28" y="104"/>
                      </a:lnTo>
                      <a:lnTo>
                        <a:pt x="24" y="109"/>
                      </a:lnTo>
                      <a:lnTo>
                        <a:pt x="0" y="107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7" name="Freeform 62">
                  <a:extLst>
                    <a:ext uri="{FF2B5EF4-FFF2-40B4-BE49-F238E27FC236}">
                      <a16:creationId xmlns:a16="http://schemas.microsoft.com/office/drawing/2014/main" xmlns="" id="{7E033253-3819-478C-85F6-286526321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865"/>
                  <a:ext cx="207" cy="107"/>
                </a:xfrm>
                <a:custGeom>
                  <a:avLst/>
                  <a:gdLst>
                    <a:gd name="T0" fmla="*/ 201 w 207"/>
                    <a:gd name="T1" fmla="*/ 0 h 107"/>
                    <a:gd name="T2" fmla="*/ 186 w 207"/>
                    <a:gd name="T3" fmla="*/ 34 h 107"/>
                    <a:gd name="T4" fmla="*/ 157 w 207"/>
                    <a:gd name="T5" fmla="*/ 65 h 107"/>
                    <a:gd name="T6" fmla="*/ 127 w 207"/>
                    <a:gd name="T7" fmla="*/ 89 h 107"/>
                    <a:gd name="T8" fmla="*/ 108 w 207"/>
                    <a:gd name="T9" fmla="*/ 88 h 107"/>
                    <a:gd name="T10" fmla="*/ 66 w 207"/>
                    <a:gd name="T11" fmla="*/ 58 h 107"/>
                    <a:gd name="T12" fmla="*/ 28 w 207"/>
                    <a:gd name="T13" fmla="*/ 34 h 107"/>
                    <a:gd name="T14" fmla="*/ 12 w 207"/>
                    <a:gd name="T15" fmla="*/ 19 h 107"/>
                    <a:gd name="T16" fmla="*/ 0 w 207"/>
                    <a:gd name="T17" fmla="*/ 27 h 107"/>
                    <a:gd name="T18" fmla="*/ 31 w 207"/>
                    <a:gd name="T19" fmla="*/ 50 h 107"/>
                    <a:gd name="T20" fmla="*/ 66 w 207"/>
                    <a:gd name="T21" fmla="*/ 71 h 107"/>
                    <a:gd name="T22" fmla="*/ 99 w 207"/>
                    <a:gd name="T23" fmla="*/ 97 h 107"/>
                    <a:gd name="T24" fmla="*/ 118 w 207"/>
                    <a:gd name="T25" fmla="*/ 107 h 107"/>
                    <a:gd name="T26" fmla="*/ 136 w 207"/>
                    <a:gd name="T27" fmla="*/ 107 h 107"/>
                    <a:gd name="T28" fmla="*/ 151 w 207"/>
                    <a:gd name="T29" fmla="*/ 84 h 107"/>
                    <a:gd name="T30" fmla="*/ 183 w 207"/>
                    <a:gd name="T31" fmla="*/ 55 h 107"/>
                    <a:gd name="T32" fmla="*/ 201 w 207"/>
                    <a:gd name="T33" fmla="*/ 42 h 107"/>
                    <a:gd name="T34" fmla="*/ 207 w 207"/>
                    <a:gd name="T35" fmla="*/ 17 h 107"/>
                    <a:gd name="T36" fmla="*/ 201 w 207"/>
                    <a:gd name="T37" fmla="*/ 0 h 10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7"/>
                    <a:gd name="T58" fmla="*/ 0 h 107"/>
                    <a:gd name="T59" fmla="*/ 207 w 207"/>
                    <a:gd name="T60" fmla="*/ 107 h 10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7" h="107">
                      <a:moveTo>
                        <a:pt x="201" y="0"/>
                      </a:moveTo>
                      <a:lnTo>
                        <a:pt x="186" y="34"/>
                      </a:lnTo>
                      <a:lnTo>
                        <a:pt x="157" y="65"/>
                      </a:lnTo>
                      <a:lnTo>
                        <a:pt x="127" y="89"/>
                      </a:lnTo>
                      <a:lnTo>
                        <a:pt x="108" y="88"/>
                      </a:lnTo>
                      <a:lnTo>
                        <a:pt x="66" y="58"/>
                      </a:lnTo>
                      <a:lnTo>
                        <a:pt x="28" y="34"/>
                      </a:lnTo>
                      <a:lnTo>
                        <a:pt x="12" y="19"/>
                      </a:lnTo>
                      <a:lnTo>
                        <a:pt x="0" y="27"/>
                      </a:lnTo>
                      <a:lnTo>
                        <a:pt x="31" y="50"/>
                      </a:lnTo>
                      <a:lnTo>
                        <a:pt x="66" y="71"/>
                      </a:lnTo>
                      <a:lnTo>
                        <a:pt x="99" y="97"/>
                      </a:lnTo>
                      <a:lnTo>
                        <a:pt x="118" y="107"/>
                      </a:lnTo>
                      <a:lnTo>
                        <a:pt x="136" y="107"/>
                      </a:lnTo>
                      <a:lnTo>
                        <a:pt x="151" y="84"/>
                      </a:lnTo>
                      <a:lnTo>
                        <a:pt x="183" y="55"/>
                      </a:lnTo>
                      <a:lnTo>
                        <a:pt x="201" y="42"/>
                      </a:lnTo>
                      <a:lnTo>
                        <a:pt x="207" y="17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8" name="Freeform 63">
                  <a:extLst>
                    <a:ext uri="{FF2B5EF4-FFF2-40B4-BE49-F238E27FC236}">
                      <a16:creationId xmlns:a16="http://schemas.microsoft.com/office/drawing/2014/main" xmlns="" id="{D2996311-B517-4B23-AB3A-907F158B7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615"/>
                  <a:ext cx="359" cy="430"/>
                </a:xfrm>
                <a:custGeom>
                  <a:avLst/>
                  <a:gdLst>
                    <a:gd name="T0" fmla="*/ 320 w 359"/>
                    <a:gd name="T1" fmla="*/ 30 h 430"/>
                    <a:gd name="T2" fmla="*/ 342 w 359"/>
                    <a:gd name="T3" fmla="*/ 2 h 430"/>
                    <a:gd name="T4" fmla="*/ 357 w 359"/>
                    <a:gd name="T5" fmla="*/ 0 h 430"/>
                    <a:gd name="T6" fmla="*/ 359 w 359"/>
                    <a:gd name="T7" fmla="*/ 11 h 430"/>
                    <a:gd name="T8" fmla="*/ 347 w 359"/>
                    <a:gd name="T9" fmla="*/ 31 h 430"/>
                    <a:gd name="T10" fmla="*/ 311 w 359"/>
                    <a:gd name="T11" fmla="*/ 73 h 430"/>
                    <a:gd name="T12" fmla="*/ 280 w 359"/>
                    <a:gd name="T13" fmla="*/ 115 h 430"/>
                    <a:gd name="T14" fmla="*/ 240 w 359"/>
                    <a:gd name="T15" fmla="*/ 161 h 430"/>
                    <a:gd name="T16" fmla="*/ 196 w 359"/>
                    <a:gd name="T17" fmla="*/ 210 h 430"/>
                    <a:gd name="T18" fmla="*/ 169 w 359"/>
                    <a:gd name="T19" fmla="*/ 252 h 430"/>
                    <a:gd name="T20" fmla="*/ 138 w 359"/>
                    <a:gd name="T21" fmla="*/ 294 h 430"/>
                    <a:gd name="T22" fmla="*/ 95 w 359"/>
                    <a:gd name="T23" fmla="*/ 328 h 430"/>
                    <a:gd name="T24" fmla="*/ 59 w 359"/>
                    <a:gd name="T25" fmla="*/ 375 h 430"/>
                    <a:gd name="T26" fmla="*/ 25 w 359"/>
                    <a:gd name="T27" fmla="*/ 414 h 430"/>
                    <a:gd name="T28" fmla="*/ 9 w 359"/>
                    <a:gd name="T29" fmla="*/ 430 h 430"/>
                    <a:gd name="T30" fmla="*/ 0 w 359"/>
                    <a:gd name="T31" fmla="*/ 429 h 430"/>
                    <a:gd name="T32" fmla="*/ 0 w 359"/>
                    <a:gd name="T33" fmla="*/ 417 h 430"/>
                    <a:gd name="T34" fmla="*/ 21 w 359"/>
                    <a:gd name="T35" fmla="*/ 389 h 430"/>
                    <a:gd name="T36" fmla="*/ 64 w 359"/>
                    <a:gd name="T37" fmla="*/ 335 h 430"/>
                    <a:gd name="T38" fmla="*/ 92 w 359"/>
                    <a:gd name="T39" fmla="*/ 307 h 430"/>
                    <a:gd name="T40" fmla="*/ 127 w 359"/>
                    <a:gd name="T41" fmla="*/ 283 h 430"/>
                    <a:gd name="T42" fmla="*/ 156 w 359"/>
                    <a:gd name="T43" fmla="*/ 244 h 430"/>
                    <a:gd name="T44" fmla="*/ 190 w 359"/>
                    <a:gd name="T45" fmla="*/ 197 h 430"/>
                    <a:gd name="T46" fmla="*/ 224 w 359"/>
                    <a:gd name="T47" fmla="*/ 155 h 430"/>
                    <a:gd name="T48" fmla="*/ 259 w 359"/>
                    <a:gd name="T49" fmla="*/ 115 h 430"/>
                    <a:gd name="T50" fmla="*/ 289 w 359"/>
                    <a:gd name="T51" fmla="*/ 75 h 430"/>
                    <a:gd name="T52" fmla="*/ 311 w 359"/>
                    <a:gd name="T53" fmla="*/ 45 h 430"/>
                    <a:gd name="T54" fmla="*/ 320 w 359"/>
                    <a:gd name="T55" fmla="*/ 30 h 4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59"/>
                    <a:gd name="T85" fmla="*/ 0 h 430"/>
                    <a:gd name="T86" fmla="*/ 359 w 359"/>
                    <a:gd name="T87" fmla="*/ 430 h 4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59" h="430">
                      <a:moveTo>
                        <a:pt x="320" y="30"/>
                      </a:moveTo>
                      <a:lnTo>
                        <a:pt x="342" y="2"/>
                      </a:lnTo>
                      <a:lnTo>
                        <a:pt x="357" y="0"/>
                      </a:lnTo>
                      <a:lnTo>
                        <a:pt x="359" y="11"/>
                      </a:lnTo>
                      <a:lnTo>
                        <a:pt x="347" y="31"/>
                      </a:lnTo>
                      <a:lnTo>
                        <a:pt x="311" y="73"/>
                      </a:lnTo>
                      <a:lnTo>
                        <a:pt x="280" y="115"/>
                      </a:lnTo>
                      <a:lnTo>
                        <a:pt x="240" y="161"/>
                      </a:lnTo>
                      <a:lnTo>
                        <a:pt x="196" y="210"/>
                      </a:lnTo>
                      <a:lnTo>
                        <a:pt x="169" y="252"/>
                      </a:lnTo>
                      <a:lnTo>
                        <a:pt x="138" y="294"/>
                      </a:lnTo>
                      <a:lnTo>
                        <a:pt x="95" y="328"/>
                      </a:lnTo>
                      <a:lnTo>
                        <a:pt x="59" y="375"/>
                      </a:lnTo>
                      <a:lnTo>
                        <a:pt x="25" y="414"/>
                      </a:lnTo>
                      <a:lnTo>
                        <a:pt x="9" y="430"/>
                      </a:lnTo>
                      <a:lnTo>
                        <a:pt x="0" y="429"/>
                      </a:lnTo>
                      <a:lnTo>
                        <a:pt x="0" y="417"/>
                      </a:lnTo>
                      <a:lnTo>
                        <a:pt x="21" y="389"/>
                      </a:lnTo>
                      <a:lnTo>
                        <a:pt x="64" y="335"/>
                      </a:lnTo>
                      <a:lnTo>
                        <a:pt x="92" y="307"/>
                      </a:lnTo>
                      <a:lnTo>
                        <a:pt x="127" y="283"/>
                      </a:lnTo>
                      <a:lnTo>
                        <a:pt x="156" y="244"/>
                      </a:lnTo>
                      <a:lnTo>
                        <a:pt x="190" y="197"/>
                      </a:lnTo>
                      <a:lnTo>
                        <a:pt x="224" y="155"/>
                      </a:lnTo>
                      <a:lnTo>
                        <a:pt x="259" y="115"/>
                      </a:lnTo>
                      <a:lnTo>
                        <a:pt x="289" y="75"/>
                      </a:lnTo>
                      <a:lnTo>
                        <a:pt x="311" y="45"/>
                      </a:lnTo>
                      <a:lnTo>
                        <a:pt x="3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29" name="Freeform 64">
                  <a:extLst>
                    <a:ext uri="{FF2B5EF4-FFF2-40B4-BE49-F238E27FC236}">
                      <a16:creationId xmlns:a16="http://schemas.microsoft.com/office/drawing/2014/main" xmlns="" id="{678134A9-415A-4E16-B499-BCCE98324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4" y="1863"/>
                  <a:ext cx="499" cy="277"/>
                </a:xfrm>
                <a:custGeom>
                  <a:avLst/>
                  <a:gdLst>
                    <a:gd name="T0" fmla="*/ 331 w 499"/>
                    <a:gd name="T1" fmla="*/ 185 h 277"/>
                    <a:gd name="T2" fmla="*/ 298 w 499"/>
                    <a:gd name="T3" fmla="*/ 151 h 277"/>
                    <a:gd name="T4" fmla="*/ 247 w 499"/>
                    <a:gd name="T5" fmla="*/ 116 h 277"/>
                    <a:gd name="T6" fmla="*/ 191 w 499"/>
                    <a:gd name="T7" fmla="*/ 83 h 277"/>
                    <a:gd name="T8" fmla="*/ 128 w 499"/>
                    <a:gd name="T9" fmla="*/ 49 h 277"/>
                    <a:gd name="T10" fmla="*/ 69 w 499"/>
                    <a:gd name="T11" fmla="*/ 19 h 277"/>
                    <a:gd name="T12" fmla="*/ 17 w 499"/>
                    <a:gd name="T13" fmla="*/ 0 h 277"/>
                    <a:gd name="T14" fmla="*/ 0 w 499"/>
                    <a:gd name="T15" fmla="*/ 2 h 277"/>
                    <a:gd name="T16" fmla="*/ 6 w 499"/>
                    <a:gd name="T17" fmla="*/ 22 h 277"/>
                    <a:gd name="T18" fmla="*/ 20 w 499"/>
                    <a:gd name="T19" fmla="*/ 27 h 277"/>
                    <a:gd name="T20" fmla="*/ 72 w 499"/>
                    <a:gd name="T21" fmla="*/ 39 h 277"/>
                    <a:gd name="T22" fmla="*/ 124 w 499"/>
                    <a:gd name="T23" fmla="*/ 67 h 277"/>
                    <a:gd name="T24" fmla="*/ 201 w 499"/>
                    <a:gd name="T25" fmla="*/ 105 h 277"/>
                    <a:gd name="T26" fmla="*/ 255 w 499"/>
                    <a:gd name="T27" fmla="*/ 136 h 277"/>
                    <a:gd name="T28" fmla="*/ 296 w 499"/>
                    <a:gd name="T29" fmla="*/ 169 h 277"/>
                    <a:gd name="T30" fmla="*/ 308 w 499"/>
                    <a:gd name="T31" fmla="*/ 188 h 277"/>
                    <a:gd name="T32" fmla="*/ 284 w 499"/>
                    <a:gd name="T33" fmla="*/ 195 h 277"/>
                    <a:gd name="T34" fmla="*/ 241 w 499"/>
                    <a:gd name="T35" fmla="*/ 161 h 277"/>
                    <a:gd name="T36" fmla="*/ 182 w 499"/>
                    <a:gd name="T37" fmla="*/ 120 h 277"/>
                    <a:gd name="T38" fmla="*/ 131 w 499"/>
                    <a:gd name="T39" fmla="*/ 92 h 277"/>
                    <a:gd name="T40" fmla="*/ 87 w 499"/>
                    <a:gd name="T41" fmla="*/ 73 h 277"/>
                    <a:gd name="T42" fmla="*/ 42 w 499"/>
                    <a:gd name="T43" fmla="*/ 64 h 277"/>
                    <a:gd name="T44" fmla="*/ 24 w 499"/>
                    <a:gd name="T45" fmla="*/ 62 h 277"/>
                    <a:gd name="T46" fmla="*/ 17 w 499"/>
                    <a:gd name="T47" fmla="*/ 73 h 277"/>
                    <a:gd name="T48" fmla="*/ 24 w 499"/>
                    <a:gd name="T49" fmla="*/ 86 h 277"/>
                    <a:gd name="T50" fmla="*/ 52 w 499"/>
                    <a:gd name="T51" fmla="*/ 83 h 277"/>
                    <a:gd name="T52" fmla="*/ 101 w 499"/>
                    <a:gd name="T53" fmla="*/ 95 h 277"/>
                    <a:gd name="T54" fmla="*/ 146 w 499"/>
                    <a:gd name="T55" fmla="*/ 114 h 277"/>
                    <a:gd name="T56" fmla="*/ 194 w 499"/>
                    <a:gd name="T57" fmla="*/ 142 h 277"/>
                    <a:gd name="T58" fmla="*/ 231 w 499"/>
                    <a:gd name="T59" fmla="*/ 169 h 277"/>
                    <a:gd name="T60" fmla="*/ 264 w 499"/>
                    <a:gd name="T61" fmla="*/ 198 h 277"/>
                    <a:gd name="T62" fmla="*/ 280 w 499"/>
                    <a:gd name="T63" fmla="*/ 212 h 277"/>
                    <a:gd name="T64" fmla="*/ 305 w 499"/>
                    <a:gd name="T65" fmla="*/ 206 h 277"/>
                    <a:gd name="T66" fmla="*/ 337 w 499"/>
                    <a:gd name="T67" fmla="*/ 200 h 277"/>
                    <a:gd name="T68" fmla="*/ 371 w 499"/>
                    <a:gd name="T69" fmla="*/ 195 h 277"/>
                    <a:gd name="T70" fmla="*/ 410 w 499"/>
                    <a:gd name="T71" fmla="*/ 198 h 277"/>
                    <a:gd name="T72" fmla="*/ 432 w 499"/>
                    <a:gd name="T73" fmla="*/ 207 h 277"/>
                    <a:gd name="T74" fmla="*/ 453 w 499"/>
                    <a:gd name="T75" fmla="*/ 222 h 277"/>
                    <a:gd name="T76" fmla="*/ 465 w 499"/>
                    <a:gd name="T77" fmla="*/ 240 h 277"/>
                    <a:gd name="T78" fmla="*/ 474 w 499"/>
                    <a:gd name="T79" fmla="*/ 259 h 277"/>
                    <a:gd name="T80" fmla="*/ 478 w 499"/>
                    <a:gd name="T81" fmla="*/ 274 h 277"/>
                    <a:gd name="T82" fmla="*/ 493 w 499"/>
                    <a:gd name="T83" fmla="*/ 277 h 277"/>
                    <a:gd name="T84" fmla="*/ 499 w 499"/>
                    <a:gd name="T85" fmla="*/ 269 h 277"/>
                    <a:gd name="T86" fmla="*/ 496 w 499"/>
                    <a:gd name="T87" fmla="*/ 252 h 277"/>
                    <a:gd name="T88" fmla="*/ 486 w 499"/>
                    <a:gd name="T89" fmla="*/ 229 h 277"/>
                    <a:gd name="T90" fmla="*/ 465 w 499"/>
                    <a:gd name="T91" fmla="*/ 207 h 277"/>
                    <a:gd name="T92" fmla="*/ 437 w 499"/>
                    <a:gd name="T93" fmla="*/ 188 h 277"/>
                    <a:gd name="T94" fmla="*/ 389 w 499"/>
                    <a:gd name="T95" fmla="*/ 178 h 277"/>
                    <a:gd name="T96" fmla="*/ 340 w 499"/>
                    <a:gd name="T97" fmla="*/ 182 h 277"/>
                    <a:gd name="T98" fmla="*/ 331 w 499"/>
                    <a:gd name="T99" fmla="*/ 185 h 2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9"/>
                    <a:gd name="T151" fmla="*/ 0 h 277"/>
                    <a:gd name="T152" fmla="*/ 499 w 499"/>
                    <a:gd name="T153" fmla="*/ 277 h 2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9" h="277">
                      <a:moveTo>
                        <a:pt x="331" y="185"/>
                      </a:moveTo>
                      <a:lnTo>
                        <a:pt x="298" y="151"/>
                      </a:lnTo>
                      <a:lnTo>
                        <a:pt x="247" y="116"/>
                      </a:lnTo>
                      <a:lnTo>
                        <a:pt x="191" y="83"/>
                      </a:lnTo>
                      <a:lnTo>
                        <a:pt x="128" y="49"/>
                      </a:lnTo>
                      <a:lnTo>
                        <a:pt x="69" y="19"/>
                      </a:lnTo>
                      <a:lnTo>
                        <a:pt x="17" y="0"/>
                      </a:lnTo>
                      <a:lnTo>
                        <a:pt x="0" y="2"/>
                      </a:lnTo>
                      <a:lnTo>
                        <a:pt x="6" y="22"/>
                      </a:lnTo>
                      <a:lnTo>
                        <a:pt x="20" y="27"/>
                      </a:lnTo>
                      <a:lnTo>
                        <a:pt x="72" y="39"/>
                      </a:lnTo>
                      <a:lnTo>
                        <a:pt x="124" y="67"/>
                      </a:lnTo>
                      <a:lnTo>
                        <a:pt x="201" y="105"/>
                      </a:lnTo>
                      <a:lnTo>
                        <a:pt x="255" y="136"/>
                      </a:lnTo>
                      <a:lnTo>
                        <a:pt x="296" y="169"/>
                      </a:lnTo>
                      <a:lnTo>
                        <a:pt x="308" y="188"/>
                      </a:lnTo>
                      <a:lnTo>
                        <a:pt x="284" y="195"/>
                      </a:lnTo>
                      <a:lnTo>
                        <a:pt x="241" y="161"/>
                      </a:lnTo>
                      <a:lnTo>
                        <a:pt x="182" y="120"/>
                      </a:lnTo>
                      <a:lnTo>
                        <a:pt x="131" y="92"/>
                      </a:lnTo>
                      <a:lnTo>
                        <a:pt x="87" y="73"/>
                      </a:lnTo>
                      <a:lnTo>
                        <a:pt x="42" y="64"/>
                      </a:lnTo>
                      <a:lnTo>
                        <a:pt x="24" y="62"/>
                      </a:lnTo>
                      <a:lnTo>
                        <a:pt x="17" y="73"/>
                      </a:lnTo>
                      <a:lnTo>
                        <a:pt x="24" y="86"/>
                      </a:lnTo>
                      <a:lnTo>
                        <a:pt x="52" y="83"/>
                      </a:lnTo>
                      <a:lnTo>
                        <a:pt x="101" y="95"/>
                      </a:lnTo>
                      <a:lnTo>
                        <a:pt x="146" y="114"/>
                      </a:lnTo>
                      <a:lnTo>
                        <a:pt x="194" y="142"/>
                      </a:lnTo>
                      <a:lnTo>
                        <a:pt x="231" y="169"/>
                      </a:lnTo>
                      <a:lnTo>
                        <a:pt x="264" y="198"/>
                      </a:lnTo>
                      <a:lnTo>
                        <a:pt x="280" y="212"/>
                      </a:lnTo>
                      <a:lnTo>
                        <a:pt x="305" y="206"/>
                      </a:lnTo>
                      <a:lnTo>
                        <a:pt x="337" y="200"/>
                      </a:lnTo>
                      <a:lnTo>
                        <a:pt x="371" y="195"/>
                      </a:lnTo>
                      <a:lnTo>
                        <a:pt x="410" y="198"/>
                      </a:lnTo>
                      <a:lnTo>
                        <a:pt x="432" y="207"/>
                      </a:lnTo>
                      <a:lnTo>
                        <a:pt x="453" y="222"/>
                      </a:lnTo>
                      <a:lnTo>
                        <a:pt x="465" y="240"/>
                      </a:lnTo>
                      <a:lnTo>
                        <a:pt x="474" y="259"/>
                      </a:lnTo>
                      <a:lnTo>
                        <a:pt x="478" y="274"/>
                      </a:lnTo>
                      <a:lnTo>
                        <a:pt x="493" y="277"/>
                      </a:lnTo>
                      <a:lnTo>
                        <a:pt x="499" y="269"/>
                      </a:lnTo>
                      <a:lnTo>
                        <a:pt x="496" y="252"/>
                      </a:lnTo>
                      <a:lnTo>
                        <a:pt x="486" y="229"/>
                      </a:lnTo>
                      <a:lnTo>
                        <a:pt x="465" y="207"/>
                      </a:lnTo>
                      <a:lnTo>
                        <a:pt x="437" y="188"/>
                      </a:lnTo>
                      <a:lnTo>
                        <a:pt x="389" y="178"/>
                      </a:lnTo>
                      <a:lnTo>
                        <a:pt x="340" y="182"/>
                      </a:lnTo>
                      <a:lnTo>
                        <a:pt x="331" y="1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0" name="Freeform 65">
                  <a:extLst>
                    <a:ext uri="{FF2B5EF4-FFF2-40B4-BE49-F238E27FC236}">
                      <a16:creationId xmlns:a16="http://schemas.microsoft.com/office/drawing/2014/main" xmlns="" id="{E70E38E9-8FA1-45B9-BA98-211E73B55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8" y="1974"/>
                  <a:ext cx="410" cy="238"/>
                </a:xfrm>
                <a:custGeom>
                  <a:avLst/>
                  <a:gdLst>
                    <a:gd name="T0" fmla="*/ 32 w 410"/>
                    <a:gd name="T1" fmla="*/ 52 h 238"/>
                    <a:gd name="T2" fmla="*/ 71 w 410"/>
                    <a:gd name="T3" fmla="*/ 65 h 238"/>
                    <a:gd name="T4" fmla="*/ 108 w 410"/>
                    <a:gd name="T5" fmla="*/ 81 h 238"/>
                    <a:gd name="T6" fmla="*/ 150 w 410"/>
                    <a:gd name="T7" fmla="*/ 98 h 238"/>
                    <a:gd name="T8" fmla="*/ 148 w 410"/>
                    <a:gd name="T9" fmla="*/ 86 h 238"/>
                    <a:gd name="T10" fmla="*/ 120 w 410"/>
                    <a:gd name="T11" fmla="*/ 71 h 238"/>
                    <a:gd name="T12" fmla="*/ 76 w 410"/>
                    <a:gd name="T13" fmla="*/ 52 h 238"/>
                    <a:gd name="T14" fmla="*/ 44 w 410"/>
                    <a:gd name="T15" fmla="*/ 40 h 238"/>
                    <a:gd name="T16" fmla="*/ 13 w 410"/>
                    <a:gd name="T17" fmla="*/ 30 h 238"/>
                    <a:gd name="T18" fmla="*/ 0 w 410"/>
                    <a:gd name="T19" fmla="*/ 18 h 238"/>
                    <a:gd name="T20" fmla="*/ 1 w 410"/>
                    <a:gd name="T21" fmla="*/ 0 h 238"/>
                    <a:gd name="T22" fmla="*/ 22 w 410"/>
                    <a:gd name="T23" fmla="*/ 6 h 238"/>
                    <a:gd name="T24" fmla="*/ 47 w 410"/>
                    <a:gd name="T25" fmla="*/ 21 h 238"/>
                    <a:gd name="T26" fmla="*/ 111 w 410"/>
                    <a:gd name="T27" fmla="*/ 46 h 238"/>
                    <a:gd name="T28" fmla="*/ 151 w 410"/>
                    <a:gd name="T29" fmla="*/ 65 h 238"/>
                    <a:gd name="T30" fmla="*/ 185 w 410"/>
                    <a:gd name="T31" fmla="*/ 93 h 238"/>
                    <a:gd name="T32" fmla="*/ 205 w 410"/>
                    <a:gd name="T33" fmla="*/ 111 h 238"/>
                    <a:gd name="T34" fmla="*/ 205 w 410"/>
                    <a:gd name="T35" fmla="*/ 127 h 238"/>
                    <a:gd name="T36" fmla="*/ 190 w 410"/>
                    <a:gd name="T37" fmla="*/ 132 h 238"/>
                    <a:gd name="T38" fmla="*/ 205 w 410"/>
                    <a:gd name="T39" fmla="*/ 149 h 238"/>
                    <a:gd name="T40" fmla="*/ 212 w 410"/>
                    <a:gd name="T41" fmla="*/ 157 h 238"/>
                    <a:gd name="T42" fmla="*/ 236 w 410"/>
                    <a:gd name="T43" fmla="*/ 143 h 238"/>
                    <a:gd name="T44" fmla="*/ 271 w 410"/>
                    <a:gd name="T45" fmla="*/ 137 h 238"/>
                    <a:gd name="T46" fmla="*/ 297 w 410"/>
                    <a:gd name="T47" fmla="*/ 132 h 238"/>
                    <a:gd name="T48" fmla="*/ 326 w 410"/>
                    <a:gd name="T49" fmla="*/ 132 h 238"/>
                    <a:gd name="T50" fmla="*/ 349 w 410"/>
                    <a:gd name="T51" fmla="*/ 142 h 238"/>
                    <a:gd name="T52" fmla="*/ 370 w 410"/>
                    <a:gd name="T53" fmla="*/ 155 h 238"/>
                    <a:gd name="T54" fmla="*/ 386 w 410"/>
                    <a:gd name="T55" fmla="*/ 179 h 238"/>
                    <a:gd name="T56" fmla="*/ 404 w 410"/>
                    <a:gd name="T57" fmla="*/ 204 h 238"/>
                    <a:gd name="T58" fmla="*/ 410 w 410"/>
                    <a:gd name="T59" fmla="*/ 224 h 238"/>
                    <a:gd name="T60" fmla="*/ 401 w 410"/>
                    <a:gd name="T61" fmla="*/ 236 h 238"/>
                    <a:gd name="T62" fmla="*/ 388 w 410"/>
                    <a:gd name="T63" fmla="*/ 238 h 238"/>
                    <a:gd name="T64" fmla="*/ 379 w 410"/>
                    <a:gd name="T65" fmla="*/ 217 h 238"/>
                    <a:gd name="T66" fmla="*/ 375 w 410"/>
                    <a:gd name="T67" fmla="*/ 186 h 238"/>
                    <a:gd name="T68" fmla="*/ 354 w 410"/>
                    <a:gd name="T69" fmla="*/ 165 h 238"/>
                    <a:gd name="T70" fmla="*/ 326 w 410"/>
                    <a:gd name="T71" fmla="*/ 146 h 238"/>
                    <a:gd name="T72" fmla="*/ 299 w 410"/>
                    <a:gd name="T73" fmla="*/ 145 h 238"/>
                    <a:gd name="T74" fmla="*/ 252 w 410"/>
                    <a:gd name="T75" fmla="*/ 151 h 238"/>
                    <a:gd name="T76" fmla="*/ 230 w 410"/>
                    <a:gd name="T77" fmla="*/ 165 h 238"/>
                    <a:gd name="T78" fmla="*/ 211 w 410"/>
                    <a:gd name="T79" fmla="*/ 176 h 238"/>
                    <a:gd name="T80" fmla="*/ 196 w 410"/>
                    <a:gd name="T81" fmla="*/ 177 h 238"/>
                    <a:gd name="T82" fmla="*/ 177 w 410"/>
                    <a:gd name="T83" fmla="*/ 155 h 238"/>
                    <a:gd name="T84" fmla="*/ 165 w 410"/>
                    <a:gd name="T85" fmla="*/ 142 h 238"/>
                    <a:gd name="T86" fmla="*/ 147 w 410"/>
                    <a:gd name="T87" fmla="*/ 118 h 238"/>
                    <a:gd name="T88" fmla="*/ 119 w 410"/>
                    <a:gd name="T89" fmla="*/ 102 h 238"/>
                    <a:gd name="T90" fmla="*/ 93 w 410"/>
                    <a:gd name="T91" fmla="*/ 87 h 238"/>
                    <a:gd name="T92" fmla="*/ 67 w 410"/>
                    <a:gd name="T93" fmla="*/ 73 h 238"/>
                    <a:gd name="T94" fmla="*/ 40 w 410"/>
                    <a:gd name="T95" fmla="*/ 64 h 238"/>
                    <a:gd name="T96" fmla="*/ 32 w 410"/>
                    <a:gd name="T97" fmla="*/ 52 h 23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10"/>
                    <a:gd name="T148" fmla="*/ 0 h 238"/>
                    <a:gd name="T149" fmla="*/ 410 w 410"/>
                    <a:gd name="T150" fmla="*/ 238 h 23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10" h="238">
                      <a:moveTo>
                        <a:pt x="32" y="52"/>
                      </a:moveTo>
                      <a:lnTo>
                        <a:pt x="71" y="65"/>
                      </a:lnTo>
                      <a:lnTo>
                        <a:pt x="108" y="81"/>
                      </a:lnTo>
                      <a:lnTo>
                        <a:pt x="150" y="98"/>
                      </a:lnTo>
                      <a:lnTo>
                        <a:pt x="148" y="86"/>
                      </a:lnTo>
                      <a:lnTo>
                        <a:pt x="120" y="71"/>
                      </a:lnTo>
                      <a:lnTo>
                        <a:pt x="76" y="52"/>
                      </a:lnTo>
                      <a:lnTo>
                        <a:pt x="44" y="40"/>
                      </a:lnTo>
                      <a:lnTo>
                        <a:pt x="13" y="30"/>
                      </a:lnTo>
                      <a:lnTo>
                        <a:pt x="0" y="18"/>
                      </a:lnTo>
                      <a:lnTo>
                        <a:pt x="1" y="0"/>
                      </a:lnTo>
                      <a:lnTo>
                        <a:pt x="22" y="6"/>
                      </a:lnTo>
                      <a:lnTo>
                        <a:pt x="47" y="21"/>
                      </a:lnTo>
                      <a:lnTo>
                        <a:pt x="111" y="46"/>
                      </a:lnTo>
                      <a:lnTo>
                        <a:pt x="151" y="65"/>
                      </a:lnTo>
                      <a:lnTo>
                        <a:pt x="185" y="93"/>
                      </a:lnTo>
                      <a:lnTo>
                        <a:pt x="205" y="111"/>
                      </a:lnTo>
                      <a:lnTo>
                        <a:pt x="205" y="127"/>
                      </a:lnTo>
                      <a:lnTo>
                        <a:pt x="190" y="132"/>
                      </a:lnTo>
                      <a:lnTo>
                        <a:pt x="205" y="149"/>
                      </a:lnTo>
                      <a:lnTo>
                        <a:pt x="212" y="157"/>
                      </a:lnTo>
                      <a:lnTo>
                        <a:pt x="236" y="143"/>
                      </a:lnTo>
                      <a:lnTo>
                        <a:pt x="271" y="137"/>
                      </a:lnTo>
                      <a:lnTo>
                        <a:pt x="297" y="132"/>
                      </a:lnTo>
                      <a:lnTo>
                        <a:pt x="326" y="132"/>
                      </a:lnTo>
                      <a:lnTo>
                        <a:pt x="349" y="142"/>
                      </a:lnTo>
                      <a:lnTo>
                        <a:pt x="370" y="155"/>
                      </a:lnTo>
                      <a:lnTo>
                        <a:pt x="386" y="179"/>
                      </a:lnTo>
                      <a:lnTo>
                        <a:pt x="404" y="204"/>
                      </a:lnTo>
                      <a:lnTo>
                        <a:pt x="410" y="224"/>
                      </a:lnTo>
                      <a:lnTo>
                        <a:pt x="401" y="236"/>
                      </a:lnTo>
                      <a:lnTo>
                        <a:pt x="388" y="238"/>
                      </a:lnTo>
                      <a:lnTo>
                        <a:pt x="379" y="217"/>
                      </a:lnTo>
                      <a:lnTo>
                        <a:pt x="375" y="186"/>
                      </a:lnTo>
                      <a:lnTo>
                        <a:pt x="354" y="165"/>
                      </a:lnTo>
                      <a:lnTo>
                        <a:pt x="326" y="146"/>
                      </a:lnTo>
                      <a:lnTo>
                        <a:pt x="299" y="145"/>
                      </a:lnTo>
                      <a:lnTo>
                        <a:pt x="252" y="151"/>
                      </a:lnTo>
                      <a:lnTo>
                        <a:pt x="230" y="165"/>
                      </a:lnTo>
                      <a:lnTo>
                        <a:pt x="211" y="176"/>
                      </a:lnTo>
                      <a:lnTo>
                        <a:pt x="196" y="177"/>
                      </a:lnTo>
                      <a:lnTo>
                        <a:pt x="177" y="155"/>
                      </a:lnTo>
                      <a:lnTo>
                        <a:pt x="165" y="142"/>
                      </a:lnTo>
                      <a:lnTo>
                        <a:pt x="147" y="118"/>
                      </a:lnTo>
                      <a:lnTo>
                        <a:pt x="119" y="102"/>
                      </a:lnTo>
                      <a:lnTo>
                        <a:pt x="93" y="87"/>
                      </a:lnTo>
                      <a:lnTo>
                        <a:pt x="67" y="73"/>
                      </a:lnTo>
                      <a:lnTo>
                        <a:pt x="40" y="64"/>
                      </a:lnTo>
                      <a:lnTo>
                        <a:pt x="3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1" name="Freeform 66">
                  <a:extLst>
                    <a:ext uri="{FF2B5EF4-FFF2-40B4-BE49-F238E27FC236}">
                      <a16:creationId xmlns:a16="http://schemas.microsoft.com/office/drawing/2014/main" xmlns="" id="{D5479A74-160C-41FA-B601-C9ACE6F4E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" y="2111"/>
                  <a:ext cx="377" cy="194"/>
                </a:xfrm>
                <a:custGeom>
                  <a:avLst/>
                  <a:gdLst>
                    <a:gd name="T0" fmla="*/ 11 w 377"/>
                    <a:gd name="T1" fmla="*/ 0 h 194"/>
                    <a:gd name="T2" fmla="*/ 85 w 377"/>
                    <a:gd name="T3" fmla="*/ 23 h 194"/>
                    <a:gd name="T4" fmla="*/ 158 w 377"/>
                    <a:gd name="T5" fmla="*/ 57 h 194"/>
                    <a:gd name="T6" fmla="*/ 233 w 377"/>
                    <a:gd name="T7" fmla="*/ 97 h 194"/>
                    <a:gd name="T8" fmla="*/ 302 w 377"/>
                    <a:gd name="T9" fmla="*/ 135 h 194"/>
                    <a:gd name="T10" fmla="*/ 368 w 377"/>
                    <a:gd name="T11" fmla="*/ 170 h 194"/>
                    <a:gd name="T12" fmla="*/ 377 w 377"/>
                    <a:gd name="T13" fmla="*/ 183 h 194"/>
                    <a:gd name="T14" fmla="*/ 365 w 377"/>
                    <a:gd name="T15" fmla="*/ 194 h 194"/>
                    <a:gd name="T16" fmla="*/ 342 w 377"/>
                    <a:gd name="T17" fmla="*/ 194 h 194"/>
                    <a:gd name="T18" fmla="*/ 328 w 377"/>
                    <a:gd name="T19" fmla="*/ 179 h 194"/>
                    <a:gd name="T20" fmla="*/ 284 w 377"/>
                    <a:gd name="T21" fmla="*/ 145 h 194"/>
                    <a:gd name="T22" fmla="*/ 215 w 377"/>
                    <a:gd name="T23" fmla="*/ 107 h 194"/>
                    <a:gd name="T24" fmla="*/ 149 w 377"/>
                    <a:gd name="T25" fmla="*/ 69 h 194"/>
                    <a:gd name="T26" fmla="*/ 82 w 377"/>
                    <a:gd name="T27" fmla="*/ 41 h 194"/>
                    <a:gd name="T28" fmla="*/ 30 w 377"/>
                    <a:gd name="T29" fmla="*/ 25 h 194"/>
                    <a:gd name="T30" fmla="*/ 0 w 377"/>
                    <a:gd name="T31" fmla="*/ 23 h 194"/>
                    <a:gd name="T32" fmla="*/ 11 w 377"/>
                    <a:gd name="T33" fmla="*/ 0 h 19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7"/>
                    <a:gd name="T52" fmla="*/ 0 h 194"/>
                    <a:gd name="T53" fmla="*/ 377 w 377"/>
                    <a:gd name="T54" fmla="*/ 194 h 19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7" h="194">
                      <a:moveTo>
                        <a:pt x="11" y="0"/>
                      </a:moveTo>
                      <a:lnTo>
                        <a:pt x="85" y="23"/>
                      </a:lnTo>
                      <a:lnTo>
                        <a:pt x="158" y="57"/>
                      </a:lnTo>
                      <a:lnTo>
                        <a:pt x="233" y="97"/>
                      </a:lnTo>
                      <a:lnTo>
                        <a:pt x="302" y="135"/>
                      </a:lnTo>
                      <a:lnTo>
                        <a:pt x="368" y="170"/>
                      </a:lnTo>
                      <a:lnTo>
                        <a:pt x="377" y="183"/>
                      </a:lnTo>
                      <a:lnTo>
                        <a:pt x="365" y="194"/>
                      </a:lnTo>
                      <a:lnTo>
                        <a:pt x="342" y="194"/>
                      </a:lnTo>
                      <a:lnTo>
                        <a:pt x="328" y="179"/>
                      </a:lnTo>
                      <a:lnTo>
                        <a:pt x="284" y="145"/>
                      </a:lnTo>
                      <a:lnTo>
                        <a:pt x="215" y="107"/>
                      </a:lnTo>
                      <a:lnTo>
                        <a:pt x="149" y="69"/>
                      </a:lnTo>
                      <a:lnTo>
                        <a:pt x="82" y="41"/>
                      </a:lnTo>
                      <a:lnTo>
                        <a:pt x="30" y="25"/>
                      </a:lnTo>
                      <a:lnTo>
                        <a:pt x="0" y="2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2" name="Freeform 67">
                  <a:extLst>
                    <a:ext uri="{FF2B5EF4-FFF2-40B4-BE49-F238E27FC236}">
                      <a16:creationId xmlns:a16="http://schemas.microsoft.com/office/drawing/2014/main" xmlns="" id="{AD3F0857-7230-462A-B188-01358D915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159"/>
                  <a:ext cx="346" cy="191"/>
                </a:xfrm>
                <a:custGeom>
                  <a:avLst/>
                  <a:gdLst>
                    <a:gd name="T0" fmla="*/ 17 w 346"/>
                    <a:gd name="T1" fmla="*/ 0 h 191"/>
                    <a:gd name="T2" fmla="*/ 97 w 346"/>
                    <a:gd name="T3" fmla="*/ 25 h 191"/>
                    <a:gd name="T4" fmla="*/ 193 w 346"/>
                    <a:gd name="T5" fmla="*/ 64 h 191"/>
                    <a:gd name="T6" fmla="*/ 249 w 346"/>
                    <a:gd name="T7" fmla="*/ 95 h 191"/>
                    <a:gd name="T8" fmla="*/ 291 w 346"/>
                    <a:gd name="T9" fmla="*/ 125 h 191"/>
                    <a:gd name="T10" fmla="*/ 337 w 346"/>
                    <a:gd name="T11" fmla="*/ 166 h 191"/>
                    <a:gd name="T12" fmla="*/ 346 w 346"/>
                    <a:gd name="T13" fmla="*/ 180 h 191"/>
                    <a:gd name="T14" fmla="*/ 335 w 346"/>
                    <a:gd name="T15" fmla="*/ 191 h 191"/>
                    <a:gd name="T16" fmla="*/ 316 w 346"/>
                    <a:gd name="T17" fmla="*/ 183 h 191"/>
                    <a:gd name="T18" fmla="*/ 294 w 346"/>
                    <a:gd name="T19" fmla="*/ 153 h 191"/>
                    <a:gd name="T20" fmla="*/ 258 w 346"/>
                    <a:gd name="T21" fmla="*/ 122 h 191"/>
                    <a:gd name="T22" fmla="*/ 220 w 346"/>
                    <a:gd name="T23" fmla="*/ 97 h 191"/>
                    <a:gd name="T24" fmla="*/ 169 w 346"/>
                    <a:gd name="T25" fmla="*/ 70 h 191"/>
                    <a:gd name="T26" fmla="*/ 125 w 346"/>
                    <a:gd name="T27" fmla="*/ 53 h 191"/>
                    <a:gd name="T28" fmla="*/ 68 w 346"/>
                    <a:gd name="T29" fmla="*/ 32 h 191"/>
                    <a:gd name="T30" fmla="*/ 15 w 346"/>
                    <a:gd name="T31" fmla="*/ 19 h 191"/>
                    <a:gd name="T32" fmla="*/ 0 w 346"/>
                    <a:gd name="T33" fmla="*/ 14 h 191"/>
                    <a:gd name="T34" fmla="*/ 17 w 346"/>
                    <a:gd name="T35" fmla="*/ 0 h 19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6"/>
                    <a:gd name="T55" fmla="*/ 0 h 191"/>
                    <a:gd name="T56" fmla="*/ 346 w 346"/>
                    <a:gd name="T57" fmla="*/ 191 h 19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6" h="191">
                      <a:moveTo>
                        <a:pt x="17" y="0"/>
                      </a:moveTo>
                      <a:lnTo>
                        <a:pt x="97" y="25"/>
                      </a:lnTo>
                      <a:lnTo>
                        <a:pt x="193" y="64"/>
                      </a:lnTo>
                      <a:lnTo>
                        <a:pt x="249" y="95"/>
                      </a:lnTo>
                      <a:lnTo>
                        <a:pt x="291" y="125"/>
                      </a:lnTo>
                      <a:lnTo>
                        <a:pt x="337" y="166"/>
                      </a:lnTo>
                      <a:lnTo>
                        <a:pt x="346" y="180"/>
                      </a:lnTo>
                      <a:lnTo>
                        <a:pt x="335" y="191"/>
                      </a:lnTo>
                      <a:lnTo>
                        <a:pt x="316" y="183"/>
                      </a:lnTo>
                      <a:lnTo>
                        <a:pt x="294" y="153"/>
                      </a:lnTo>
                      <a:lnTo>
                        <a:pt x="258" y="122"/>
                      </a:lnTo>
                      <a:lnTo>
                        <a:pt x="220" y="97"/>
                      </a:lnTo>
                      <a:lnTo>
                        <a:pt x="169" y="70"/>
                      </a:lnTo>
                      <a:lnTo>
                        <a:pt x="125" y="53"/>
                      </a:lnTo>
                      <a:lnTo>
                        <a:pt x="68" y="32"/>
                      </a:lnTo>
                      <a:lnTo>
                        <a:pt x="15" y="19"/>
                      </a:lnTo>
                      <a:lnTo>
                        <a:pt x="0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3" name="Freeform 68">
                  <a:extLst>
                    <a:ext uri="{FF2B5EF4-FFF2-40B4-BE49-F238E27FC236}">
                      <a16:creationId xmlns:a16="http://schemas.microsoft.com/office/drawing/2014/main" xmlns="" id="{99B86047-9912-4A7F-9AD7-BCE2F472A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2279"/>
                  <a:ext cx="160" cy="122"/>
                </a:xfrm>
                <a:custGeom>
                  <a:avLst/>
                  <a:gdLst>
                    <a:gd name="T0" fmla="*/ 12 w 160"/>
                    <a:gd name="T1" fmla="*/ 0 h 122"/>
                    <a:gd name="T2" fmla="*/ 65 w 160"/>
                    <a:gd name="T3" fmla="*/ 39 h 122"/>
                    <a:gd name="T4" fmla="*/ 111 w 160"/>
                    <a:gd name="T5" fmla="*/ 68 h 122"/>
                    <a:gd name="T6" fmla="*/ 139 w 160"/>
                    <a:gd name="T7" fmla="*/ 87 h 122"/>
                    <a:gd name="T8" fmla="*/ 160 w 160"/>
                    <a:gd name="T9" fmla="*/ 101 h 122"/>
                    <a:gd name="T10" fmla="*/ 154 w 160"/>
                    <a:gd name="T11" fmla="*/ 117 h 122"/>
                    <a:gd name="T12" fmla="*/ 145 w 160"/>
                    <a:gd name="T13" fmla="*/ 122 h 122"/>
                    <a:gd name="T14" fmla="*/ 120 w 160"/>
                    <a:gd name="T15" fmla="*/ 94 h 122"/>
                    <a:gd name="T16" fmla="*/ 78 w 160"/>
                    <a:gd name="T17" fmla="*/ 67 h 122"/>
                    <a:gd name="T18" fmla="*/ 37 w 160"/>
                    <a:gd name="T19" fmla="*/ 45 h 122"/>
                    <a:gd name="T20" fmla="*/ 6 w 160"/>
                    <a:gd name="T21" fmla="*/ 20 h 122"/>
                    <a:gd name="T22" fmla="*/ 0 w 160"/>
                    <a:gd name="T23" fmla="*/ 0 h 122"/>
                    <a:gd name="T24" fmla="*/ 12 w 160"/>
                    <a:gd name="T25" fmla="*/ 0 h 1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0"/>
                    <a:gd name="T40" fmla="*/ 0 h 122"/>
                    <a:gd name="T41" fmla="*/ 160 w 160"/>
                    <a:gd name="T42" fmla="*/ 122 h 1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0" h="122">
                      <a:moveTo>
                        <a:pt x="12" y="0"/>
                      </a:moveTo>
                      <a:lnTo>
                        <a:pt x="65" y="39"/>
                      </a:lnTo>
                      <a:lnTo>
                        <a:pt x="111" y="68"/>
                      </a:lnTo>
                      <a:lnTo>
                        <a:pt x="139" y="87"/>
                      </a:lnTo>
                      <a:lnTo>
                        <a:pt x="160" y="101"/>
                      </a:lnTo>
                      <a:lnTo>
                        <a:pt x="154" y="117"/>
                      </a:lnTo>
                      <a:lnTo>
                        <a:pt x="145" y="122"/>
                      </a:lnTo>
                      <a:lnTo>
                        <a:pt x="120" y="94"/>
                      </a:lnTo>
                      <a:lnTo>
                        <a:pt x="78" y="67"/>
                      </a:lnTo>
                      <a:lnTo>
                        <a:pt x="37" y="45"/>
                      </a:lnTo>
                      <a:lnTo>
                        <a:pt x="6" y="20"/>
                      </a:ln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4" name="Freeform 69">
                  <a:extLst>
                    <a:ext uri="{FF2B5EF4-FFF2-40B4-BE49-F238E27FC236}">
                      <a16:creationId xmlns:a16="http://schemas.microsoft.com/office/drawing/2014/main" xmlns="" id="{F4CC3542-FEFE-4D76-9658-72ADC603C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2202"/>
                  <a:ext cx="600" cy="278"/>
                </a:xfrm>
                <a:custGeom>
                  <a:avLst/>
                  <a:gdLst>
                    <a:gd name="T0" fmla="*/ 0 w 600"/>
                    <a:gd name="T1" fmla="*/ 11 h 278"/>
                    <a:gd name="T2" fmla="*/ 7 w 600"/>
                    <a:gd name="T3" fmla="*/ 0 h 278"/>
                    <a:gd name="T4" fmla="*/ 22 w 600"/>
                    <a:gd name="T5" fmla="*/ 3 h 278"/>
                    <a:gd name="T6" fmla="*/ 71 w 600"/>
                    <a:gd name="T7" fmla="*/ 19 h 278"/>
                    <a:gd name="T8" fmla="*/ 128 w 600"/>
                    <a:gd name="T9" fmla="*/ 48 h 278"/>
                    <a:gd name="T10" fmla="*/ 171 w 600"/>
                    <a:gd name="T11" fmla="*/ 83 h 278"/>
                    <a:gd name="T12" fmla="*/ 222 w 600"/>
                    <a:gd name="T13" fmla="*/ 124 h 278"/>
                    <a:gd name="T14" fmla="*/ 261 w 600"/>
                    <a:gd name="T15" fmla="*/ 151 h 278"/>
                    <a:gd name="T16" fmla="*/ 304 w 600"/>
                    <a:gd name="T17" fmla="*/ 169 h 278"/>
                    <a:gd name="T18" fmla="*/ 339 w 600"/>
                    <a:gd name="T19" fmla="*/ 198 h 278"/>
                    <a:gd name="T20" fmla="*/ 383 w 600"/>
                    <a:gd name="T21" fmla="*/ 235 h 278"/>
                    <a:gd name="T22" fmla="*/ 399 w 600"/>
                    <a:gd name="T23" fmla="*/ 249 h 278"/>
                    <a:gd name="T24" fmla="*/ 411 w 600"/>
                    <a:gd name="T25" fmla="*/ 244 h 278"/>
                    <a:gd name="T26" fmla="*/ 427 w 600"/>
                    <a:gd name="T27" fmla="*/ 225 h 278"/>
                    <a:gd name="T28" fmla="*/ 481 w 600"/>
                    <a:gd name="T29" fmla="*/ 170 h 278"/>
                    <a:gd name="T30" fmla="*/ 530 w 600"/>
                    <a:gd name="T31" fmla="*/ 126 h 278"/>
                    <a:gd name="T32" fmla="*/ 567 w 600"/>
                    <a:gd name="T33" fmla="*/ 76 h 278"/>
                    <a:gd name="T34" fmla="*/ 596 w 600"/>
                    <a:gd name="T35" fmla="*/ 51 h 278"/>
                    <a:gd name="T36" fmla="*/ 600 w 600"/>
                    <a:gd name="T37" fmla="*/ 56 h 278"/>
                    <a:gd name="T38" fmla="*/ 591 w 600"/>
                    <a:gd name="T39" fmla="*/ 73 h 278"/>
                    <a:gd name="T40" fmla="*/ 553 w 600"/>
                    <a:gd name="T41" fmla="*/ 113 h 278"/>
                    <a:gd name="T42" fmla="*/ 518 w 600"/>
                    <a:gd name="T43" fmla="*/ 157 h 278"/>
                    <a:gd name="T44" fmla="*/ 475 w 600"/>
                    <a:gd name="T45" fmla="*/ 201 h 278"/>
                    <a:gd name="T46" fmla="*/ 436 w 600"/>
                    <a:gd name="T47" fmla="*/ 252 h 278"/>
                    <a:gd name="T48" fmla="*/ 404 w 600"/>
                    <a:gd name="T49" fmla="*/ 278 h 278"/>
                    <a:gd name="T50" fmla="*/ 387 w 600"/>
                    <a:gd name="T51" fmla="*/ 277 h 278"/>
                    <a:gd name="T52" fmla="*/ 365 w 600"/>
                    <a:gd name="T53" fmla="*/ 255 h 278"/>
                    <a:gd name="T54" fmla="*/ 335 w 600"/>
                    <a:gd name="T55" fmla="*/ 219 h 278"/>
                    <a:gd name="T56" fmla="*/ 298 w 600"/>
                    <a:gd name="T57" fmla="*/ 187 h 278"/>
                    <a:gd name="T58" fmla="*/ 266 w 600"/>
                    <a:gd name="T59" fmla="*/ 176 h 278"/>
                    <a:gd name="T60" fmla="*/ 243 w 600"/>
                    <a:gd name="T61" fmla="*/ 161 h 278"/>
                    <a:gd name="T62" fmla="*/ 210 w 600"/>
                    <a:gd name="T63" fmla="*/ 135 h 278"/>
                    <a:gd name="T64" fmla="*/ 168 w 600"/>
                    <a:gd name="T65" fmla="*/ 99 h 278"/>
                    <a:gd name="T66" fmla="*/ 132 w 600"/>
                    <a:gd name="T67" fmla="*/ 74 h 278"/>
                    <a:gd name="T68" fmla="*/ 97 w 600"/>
                    <a:gd name="T69" fmla="*/ 45 h 278"/>
                    <a:gd name="T70" fmla="*/ 50 w 600"/>
                    <a:gd name="T71" fmla="*/ 31 h 278"/>
                    <a:gd name="T72" fmla="*/ 19 w 600"/>
                    <a:gd name="T73" fmla="*/ 18 h 278"/>
                    <a:gd name="T74" fmla="*/ 0 w 600"/>
                    <a:gd name="T75" fmla="*/ 11 h 27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00"/>
                    <a:gd name="T115" fmla="*/ 0 h 278"/>
                    <a:gd name="T116" fmla="*/ 600 w 600"/>
                    <a:gd name="T117" fmla="*/ 278 h 27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00" h="278">
                      <a:moveTo>
                        <a:pt x="0" y="11"/>
                      </a:moveTo>
                      <a:lnTo>
                        <a:pt x="7" y="0"/>
                      </a:lnTo>
                      <a:lnTo>
                        <a:pt x="22" y="3"/>
                      </a:lnTo>
                      <a:lnTo>
                        <a:pt x="71" y="19"/>
                      </a:lnTo>
                      <a:lnTo>
                        <a:pt x="128" y="48"/>
                      </a:lnTo>
                      <a:lnTo>
                        <a:pt x="171" y="83"/>
                      </a:lnTo>
                      <a:lnTo>
                        <a:pt x="222" y="124"/>
                      </a:lnTo>
                      <a:lnTo>
                        <a:pt x="261" y="151"/>
                      </a:lnTo>
                      <a:lnTo>
                        <a:pt x="304" y="169"/>
                      </a:lnTo>
                      <a:lnTo>
                        <a:pt x="339" y="198"/>
                      </a:lnTo>
                      <a:lnTo>
                        <a:pt x="383" y="235"/>
                      </a:lnTo>
                      <a:lnTo>
                        <a:pt x="399" y="249"/>
                      </a:lnTo>
                      <a:lnTo>
                        <a:pt x="411" y="244"/>
                      </a:lnTo>
                      <a:lnTo>
                        <a:pt x="427" y="225"/>
                      </a:lnTo>
                      <a:lnTo>
                        <a:pt x="481" y="170"/>
                      </a:lnTo>
                      <a:lnTo>
                        <a:pt x="530" y="126"/>
                      </a:lnTo>
                      <a:lnTo>
                        <a:pt x="567" y="76"/>
                      </a:lnTo>
                      <a:lnTo>
                        <a:pt x="596" y="51"/>
                      </a:lnTo>
                      <a:lnTo>
                        <a:pt x="600" y="56"/>
                      </a:lnTo>
                      <a:lnTo>
                        <a:pt x="591" y="73"/>
                      </a:lnTo>
                      <a:lnTo>
                        <a:pt x="553" y="113"/>
                      </a:lnTo>
                      <a:lnTo>
                        <a:pt x="518" y="157"/>
                      </a:lnTo>
                      <a:lnTo>
                        <a:pt x="475" y="201"/>
                      </a:lnTo>
                      <a:lnTo>
                        <a:pt x="436" y="252"/>
                      </a:lnTo>
                      <a:lnTo>
                        <a:pt x="404" y="278"/>
                      </a:lnTo>
                      <a:lnTo>
                        <a:pt x="387" y="277"/>
                      </a:lnTo>
                      <a:lnTo>
                        <a:pt x="365" y="255"/>
                      </a:lnTo>
                      <a:lnTo>
                        <a:pt x="335" y="219"/>
                      </a:lnTo>
                      <a:lnTo>
                        <a:pt x="298" y="187"/>
                      </a:lnTo>
                      <a:lnTo>
                        <a:pt x="266" y="176"/>
                      </a:lnTo>
                      <a:lnTo>
                        <a:pt x="243" y="161"/>
                      </a:lnTo>
                      <a:lnTo>
                        <a:pt x="210" y="135"/>
                      </a:lnTo>
                      <a:lnTo>
                        <a:pt x="168" y="99"/>
                      </a:lnTo>
                      <a:lnTo>
                        <a:pt x="132" y="74"/>
                      </a:lnTo>
                      <a:lnTo>
                        <a:pt x="97" y="45"/>
                      </a:lnTo>
                      <a:lnTo>
                        <a:pt x="50" y="31"/>
                      </a:lnTo>
                      <a:lnTo>
                        <a:pt x="19" y="1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5" name="Freeform 70">
                  <a:extLst>
                    <a:ext uri="{FF2B5EF4-FFF2-40B4-BE49-F238E27FC236}">
                      <a16:creationId xmlns:a16="http://schemas.microsoft.com/office/drawing/2014/main" xmlns="" id="{541DA174-757A-4B50-A40E-18784761E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1570"/>
                  <a:ext cx="619" cy="687"/>
                </a:xfrm>
                <a:custGeom>
                  <a:avLst/>
                  <a:gdLst>
                    <a:gd name="T0" fmla="*/ 556 w 619"/>
                    <a:gd name="T1" fmla="*/ 148 h 687"/>
                    <a:gd name="T2" fmla="*/ 435 w 619"/>
                    <a:gd name="T3" fmla="*/ 85 h 687"/>
                    <a:gd name="T4" fmla="*/ 283 w 619"/>
                    <a:gd name="T5" fmla="*/ 26 h 687"/>
                    <a:gd name="T6" fmla="*/ 134 w 619"/>
                    <a:gd name="T7" fmla="*/ 17 h 687"/>
                    <a:gd name="T8" fmla="*/ 26 w 619"/>
                    <a:gd name="T9" fmla="*/ 41 h 687"/>
                    <a:gd name="T10" fmla="*/ 0 w 619"/>
                    <a:gd name="T11" fmla="*/ 20 h 687"/>
                    <a:gd name="T12" fmla="*/ 81 w 619"/>
                    <a:gd name="T13" fmla="*/ 0 h 687"/>
                    <a:gd name="T14" fmla="*/ 212 w 619"/>
                    <a:gd name="T15" fmla="*/ 2 h 687"/>
                    <a:gd name="T16" fmla="*/ 319 w 619"/>
                    <a:gd name="T17" fmla="*/ 23 h 687"/>
                    <a:gd name="T18" fmla="*/ 428 w 619"/>
                    <a:gd name="T19" fmla="*/ 61 h 687"/>
                    <a:gd name="T20" fmla="*/ 546 w 619"/>
                    <a:gd name="T21" fmla="*/ 124 h 687"/>
                    <a:gd name="T22" fmla="*/ 616 w 619"/>
                    <a:gd name="T23" fmla="*/ 166 h 687"/>
                    <a:gd name="T24" fmla="*/ 607 w 619"/>
                    <a:gd name="T25" fmla="*/ 193 h 687"/>
                    <a:gd name="T26" fmla="*/ 570 w 619"/>
                    <a:gd name="T27" fmla="*/ 205 h 687"/>
                    <a:gd name="T28" fmla="*/ 584 w 619"/>
                    <a:gd name="T29" fmla="*/ 238 h 687"/>
                    <a:gd name="T30" fmla="*/ 574 w 619"/>
                    <a:gd name="T31" fmla="*/ 275 h 687"/>
                    <a:gd name="T32" fmla="*/ 564 w 619"/>
                    <a:gd name="T33" fmla="*/ 302 h 687"/>
                    <a:gd name="T34" fmla="*/ 586 w 619"/>
                    <a:gd name="T35" fmla="*/ 332 h 687"/>
                    <a:gd name="T36" fmla="*/ 583 w 619"/>
                    <a:gd name="T37" fmla="*/ 360 h 687"/>
                    <a:gd name="T38" fmla="*/ 482 w 619"/>
                    <a:gd name="T39" fmla="*/ 435 h 687"/>
                    <a:gd name="T40" fmla="*/ 403 w 619"/>
                    <a:gd name="T41" fmla="*/ 532 h 687"/>
                    <a:gd name="T42" fmla="*/ 309 w 619"/>
                    <a:gd name="T43" fmla="*/ 627 h 687"/>
                    <a:gd name="T44" fmla="*/ 239 w 619"/>
                    <a:gd name="T45" fmla="*/ 682 h 687"/>
                    <a:gd name="T46" fmla="*/ 297 w 619"/>
                    <a:gd name="T47" fmla="*/ 626 h 687"/>
                    <a:gd name="T48" fmla="*/ 358 w 619"/>
                    <a:gd name="T49" fmla="*/ 564 h 687"/>
                    <a:gd name="T50" fmla="*/ 428 w 619"/>
                    <a:gd name="T51" fmla="*/ 482 h 687"/>
                    <a:gd name="T52" fmla="*/ 477 w 619"/>
                    <a:gd name="T53" fmla="*/ 424 h 687"/>
                    <a:gd name="T54" fmla="*/ 526 w 619"/>
                    <a:gd name="T55" fmla="*/ 374 h 687"/>
                    <a:gd name="T56" fmla="*/ 565 w 619"/>
                    <a:gd name="T57" fmla="*/ 342 h 687"/>
                    <a:gd name="T58" fmla="*/ 549 w 619"/>
                    <a:gd name="T59" fmla="*/ 311 h 687"/>
                    <a:gd name="T60" fmla="*/ 549 w 619"/>
                    <a:gd name="T61" fmla="*/ 283 h 687"/>
                    <a:gd name="T62" fmla="*/ 568 w 619"/>
                    <a:gd name="T63" fmla="*/ 251 h 687"/>
                    <a:gd name="T64" fmla="*/ 558 w 619"/>
                    <a:gd name="T65" fmla="*/ 221 h 687"/>
                    <a:gd name="T66" fmla="*/ 561 w 619"/>
                    <a:gd name="T67" fmla="*/ 185 h 687"/>
                    <a:gd name="T68" fmla="*/ 589 w 619"/>
                    <a:gd name="T69" fmla="*/ 169 h 68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19"/>
                    <a:gd name="T106" fmla="*/ 0 h 687"/>
                    <a:gd name="T107" fmla="*/ 619 w 619"/>
                    <a:gd name="T108" fmla="*/ 687 h 68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19" h="687">
                      <a:moveTo>
                        <a:pt x="589" y="169"/>
                      </a:moveTo>
                      <a:lnTo>
                        <a:pt x="556" y="148"/>
                      </a:lnTo>
                      <a:lnTo>
                        <a:pt x="505" y="118"/>
                      </a:lnTo>
                      <a:lnTo>
                        <a:pt x="435" y="85"/>
                      </a:lnTo>
                      <a:lnTo>
                        <a:pt x="359" y="51"/>
                      </a:lnTo>
                      <a:lnTo>
                        <a:pt x="283" y="26"/>
                      </a:lnTo>
                      <a:lnTo>
                        <a:pt x="218" y="15"/>
                      </a:lnTo>
                      <a:lnTo>
                        <a:pt x="134" y="17"/>
                      </a:lnTo>
                      <a:lnTo>
                        <a:pt x="66" y="23"/>
                      </a:lnTo>
                      <a:lnTo>
                        <a:pt x="26" y="41"/>
                      </a:lnTo>
                      <a:lnTo>
                        <a:pt x="6" y="39"/>
                      </a:lnTo>
                      <a:lnTo>
                        <a:pt x="0" y="20"/>
                      </a:lnTo>
                      <a:lnTo>
                        <a:pt x="20" y="12"/>
                      </a:lnTo>
                      <a:lnTo>
                        <a:pt x="81" y="0"/>
                      </a:lnTo>
                      <a:lnTo>
                        <a:pt x="151" y="0"/>
                      </a:lnTo>
                      <a:lnTo>
                        <a:pt x="212" y="2"/>
                      </a:lnTo>
                      <a:lnTo>
                        <a:pt x="267" y="8"/>
                      </a:lnTo>
                      <a:lnTo>
                        <a:pt x="319" y="23"/>
                      </a:lnTo>
                      <a:lnTo>
                        <a:pt x="368" y="42"/>
                      </a:lnTo>
                      <a:lnTo>
                        <a:pt x="428" y="61"/>
                      </a:lnTo>
                      <a:lnTo>
                        <a:pt x="483" y="88"/>
                      </a:lnTo>
                      <a:lnTo>
                        <a:pt x="546" y="124"/>
                      </a:lnTo>
                      <a:lnTo>
                        <a:pt x="593" y="146"/>
                      </a:lnTo>
                      <a:lnTo>
                        <a:pt x="616" y="166"/>
                      </a:lnTo>
                      <a:lnTo>
                        <a:pt x="619" y="181"/>
                      </a:lnTo>
                      <a:lnTo>
                        <a:pt x="607" y="193"/>
                      </a:lnTo>
                      <a:lnTo>
                        <a:pt x="586" y="196"/>
                      </a:lnTo>
                      <a:lnTo>
                        <a:pt x="570" y="205"/>
                      </a:lnTo>
                      <a:lnTo>
                        <a:pt x="571" y="218"/>
                      </a:lnTo>
                      <a:lnTo>
                        <a:pt x="584" y="238"/>
                      </a:lnTo>
                      <a:lnTo>
                        <a:pt x="586" y="260"/>
                      </a:lnTo>
                      <a:lnTo>
                        <a:pt x="574" y="275"/>
                      </a:lnTo>
                      <a:lnTo>
                        <a:pt x="564" y="287"/>
                      </a:lnTo>
                      <a:lnTo>
                        <a:pt x="564" y="302"/>
                      </a:lnTo>
                      <a:lnTo>
                        <a:pt x="571" y="314"/>
                      </a:lnTo>
                      <a:lnTo>
                        <a:pt x="586" y="332"/>
                      </a:lnTo>
                      <a:lnTo>
                        <a:pt x="593" y="345"/>
                      </a:lnTo>
                      <a:lnTo>
                        <a:pt x="583" y="360"/>
                      </a:lnTo>
                      <a:lnTo>
                        <a:pt x="529" y="394"/>
                      </a:lnTo>
                      <a:lnTo>
                        <a:pt x="482" y="435"/>
                      </a:lnTo>
                      <a:lnTo>
                        <a:pt x="444" y="485"/>
                      </a:lnTo>
                      <a:lnTo>
                        <a:pt x="403" y="532"/>
                      </a:lnTo>
                      <a:lnTo>
                        <a:pt x="356" y="585"/>
                      </a:lnTo>
                      <a:lnTo>
                        <a:pt x="309" y="627"/>
                      </a:lnTo>
                      <a:lnTo>
                        <a:pt x="251" y="687"/>
                      </a:lnTo>
                      <a:lnTo>
                        <a:pt x="239" y="682"/>
                      </a:lnTo>
                      <a:lnTo>
                        <a:pt x="258" y="661"/>
                      </a:lnTo>
                      <a:lnTo>
                        <a:pt x="297" y="626"/>
                      </a:lnTo>
                      <a:lnTo>
                        <a:pt x="328" y="597"/>
                      </a:lnTo>
                      <a:lnTo>
                        <a:pt x="358" y="564"/>
                      </a:lnTo>
                      <a:lnTo>
                        <a:pt x="394" y="529"/>
                      </a:lnTo>
                      <a:lnTo>
                        <a:pt x="428" y="482"/>
                      </a:lnTo>
                      <a:lnTo>
                        <a:pt x="452" y="448"/>
                      </a:lnTo>
                      <a:lnTo>
                        <a:pt x="477" y="424"/>
                      </a:lnTo>
                      <a:lnTo>
                        <a:pt x="495" y="399"/>
                      </a:lnTo>
                      <a:lnTo>
                        <a:pt x="526" y="374"/>
                      </a:lnTo>
                      <a:lnTo>
                        <a:pt x="555" y="356"/>
                      </a:lnTo>
                      <a:lnTo>
                        <a:pt x="565" y="342"/>
                      </a:lnTo>
                      <a:lnTo>
                        <a:pt x="561" y="330"/>
                      </a:lnTo>
                      <a:lnTo>
                        <a:pt x="549" y="311"/>
                      </a:lnTo>
                      <a:lnTo>
                        <a:pt x="546" y="293"/>
                      </a:lnTo>
                      <a:lnTo>
                        <a:pt x="549" y="283"/>
                      </a:lnTo>
                      <a:lnTo>
                        <a:pt x="555" y="269"/>
                      </a:lnTo>
                      <a:lnTo>
                        <a:pt x="568" y="251"/>
                      </a:lnTo>
                      <a:lnTo>
                        <a:pt x="565" y="244"/>
                      </a:lnTo>
                      <a:lnTo>
                        <a:pt x="558" y="221"/>
                      </a:lnTo>
                      <a:lnTo>
                        <a:pt x="553" y="197"/>
                      </a:lnTo>
                      <a:lnTo>
                        <a:pt x="561" y="185"/>
                      </a:lnTo>
                      <a:lnTo>
                        <a:pt x="571" y="179"/>
                      </a:lnTo>
                      <a:lnTo>
                        <a:pt x="589" y="1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6" name="Freeform 71">
                  <a:extLst>
                    <a:ext uri="{FF2B5EF4-FFF2-40B4-BE49-F238E27FC236}">
                      <a16:creationId xmlns:a16="http://schemas.microsoft.com/office/drawing/2014/main" xmlns="" id="{E36A8A33-095B-429C-9A0D-E6BCB15EB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3" y="1790"/>
                  <a:ext cx="450" cy="471"/>
                </a:xfrm>
                <a:custGeom>
                  <a:avLst/>
                  <a:gdLst>
                    <a:gd name="T0" fmla="*/ 423 w 450"/>
                    <a:gd name="T1" fmla="*/ 9 h 471"/>
                    <a:gd name="T2" fmla="*/ 438 w 450"/>
                    <a:gd name="T3" fmla="*/ 0 h 471"/>
                    <a:gd name="T4" fmla="*/ 450 w 450"/>
                    <a:gd name="T5" fmla="*/ 12 h 471"/>
                    <a:gd name="T6" fmla="*/ 440 w 450"/>
                    <a:gd name="T7" fmla="*/ 24 h 471"/>
                    <a:gd name="T8" fmla="*/ 404 w 450"/>
                    <a:gd name="T9" fmla="*/ 40 h 471"/>
                    <a:gd name="T10" fmla="*/ 374 w 450"/>
                    <a:gd name="T11" fmla="*/ 47 h 471"/>
                    <a:gd name="T12" fmla="*/ 354 w 450"/>
                    <a:gd name="T13" fmla="*/ 65 h 471"/>
                    <a:gd name="T14" fmla="*/ 330 w 450"/>
                    <a:gd name="T15" fmla="*/ 101 h 471"/>
                    <a:gd name="T16" fmla="*/ 313 w 450"/>
                    <a:gd name="T17" fmla="*/ 129 h 471"/>
                    <a:gd name="T18" fmla="*/ 296 w 450"/>
                    <a:gd name="T19" fmla="*/ 154 h 471"/>
                    <a:gd name="T20" fmla="*/ 269 w 450"/>
                    <a:gd name="T21" fmla="*/ 183 h 471"/>
                    <a:gd name="T22" fmla="*/ 238 w 450"/>
                    <a:gd name="T23" fmla="*/ 215 h 471"/>
                    <a:gd name="T24" fmla="*/ 223 w 450"/>
                    <a:gd name="T25" fmla="*/ 239 h 471"/>
                    <a:gd name="T26" fmla="*/ 199 w 450"/>
                    <a:gd name="T27" fmla="*/ 275 h 471"/>
                    <a:gd name="T28" fmla="*/ 183 w 450"/>
                    <a:gd name="T29" fmla="*/ 285 h 471"/>
                    <a:gd name="T30" fmla="*/ 159 w 450"/>
                    <a:gd name="T31" fmla="*/ 296 h 471"/>
                    <a:gd name="T32" fmla="*/ 140 w 450"/>
                    <a:gd name="T33" fmla="*/ 312 h 471"/>
                    <a:gd name="T34" fmla="*/ 129 w 450"/>
                    <a:gd name="T35" fmla="*/ 331 h 471"/>
                    <a:gd name="T36" fmla="*/ 116 w 450"/>
                    <a:gd name="T37" fmla="*/ 361 h 471"/>
                    <a:gd name="T38" fmla="*/ 101 w 450"/>
                    <a:gd name="T39" fmla="*/ 385 h 471"/>
                    <a:gd name="T40" fmla="*/ 64 w 450"/>
                    <a:gd name="T41" fmla="*/ 418 h 471"/>
                    <a:gd name="T42" fmla="*/ 27 w 450"/>
                    <a:gd name="T43" fmla="*/ 465 h 471"/>
                    <a:gd name="T44" fmla="*/ 9 w 450"/>
                    <a:gd name="T45" fmla="*/ 471 h 471"/>
                    <a:gd name="T46" fmla="*/ 0 w 450"/>
                    <a:gd name="T47" fmla="*/ 462 h 471"/>
                    <a:gd name="T48" fmla="*/ 18 w 450"/>
                    <a:gd name="T49" fmla="*/ 440 h 471"/>
                    <a:gd name="T50" fmla="*/ 65 w 450"/>
                    <a:gd name="T51" fmla="*/ 397 h 471"/>
                    <a:gd name="T52" fmla="*/ 92 w 450"/>
                    <a:gd name="T53" fmla="*/ 367 h 471"/>
                    <a:gd name="T54" fmla="*/ 104 w 450"/>
                    <a:gd name="T55" fmla="*/ 351 h 471"/>
                    <a:gd name="T56" fmla="*/ 113 w 450"/>
                    <a:gd name="T57" fmla="*/ 327 h 471"/>
                    <a:gd name="T58" fmla="*/ 131 w 450"/>
                    <a:gd name="T59" fmla="*/ 302 h 471"/>
                    <a:gd name="T60" fmla="*/ 154 w 450"/>
                    <a:gd name="T61" fmla="*/ 284 h 471"/>
                    <a:gd name="T62" fmla="*/ 181 w 450"/>
                    <a:gd name="T63" fmla="*/ 272 h 471"/>
                    <a:gd name="T64" fmla="*/ 203 w 450"/>
                    <a:gd name="T65" fmla="*/ 248 h 471"/>
                    <a:gd name="T66" fmla="*/ 220 w 450"/>
                    <a:gd name="T67" fmla="*/ 209 h 471"/>
                    <a:gd name="T68" fmla="*/ 235 w 450"/>
                    <a:gd name="T69" fmla="*/ 187 h 471"/>
                    <a:gd name="T70" fmla="*/ 261 w 450"/>
                    <a:gd name="T71" fmla="*/ 166 h 471"/>
                    <a:gd name="T72" fmla="*/ 294 w 450"/>
                    <a:gd name="T73" fmla="*/ 140 h 471"/>
                    <a:gd name="T74" fmla="*/ 305 w 450"/>
                    <a:gd name="T75" fmla="*/ 116 h 471"/>
                    <a:gd name="T76" fmla="*/ 327 w 450"/>
                    <a:gd name="T77" fmla="*/ 74 h 471"/>
                    <a:gd name="T78" fmla="*/ 349 w 450"/>
                    <a:gd name="T79" fmla="*/ 53 h 471"/>
                    <a:gd name="T80" fmla="*/ 374 w 450"/>
                    <a:gd name="T81" fmla="*/ 35 h 471"/>
                    <a:gd name="T82" fmla="*/ 401 w 450"/>
                    <a:gd name="T83" fmla="*/ 22 h 471"/>
                    <a:gd name="T84" fmla="*/ 423 w 450"/>
                    <a:gd name="T85" fmla="*/ 9 h 47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0"/>
                    <a:gd name="T130" fmla="*/ 0 h 471"/>
                    <a:gd name="T131" fmla="*/ 450 w 450"/>
                    <a:gd name="T132" fmla="*/ 471 h 47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0" h="471">
                      <a:moveTo>
                        <a:pt x="423" y="9"/>
                      </a:moveTo>
                      <a:lnTo>
                        <a:pt x="438" y="0"/>
                      </a:lnTo>
                      <a:lnTo>
                        <a:pt x="450" y="12"/>
                      </a:lnTo>
                      <a:lnTo>
                        <a:pt x="440" y="24"/>
                      </a:lnTo>
                      <a:lnTo>
                        <a:pt x="404" y="40"/>
                      </a:lnTo>
                      <a:lnTo>
                        <a:pt x="374" y="47"/>
                      </a:lnTo>
                      <a:lnTo>
                        <a:pt x="354" y="65"/>
                      </a:lnTo>
                      <a:lnTo>
                        <a:pt x="330" y="101"/>
                      </a:lnTo>
                      <a:lnTo>
                        <a:pt x="313" y="129"/>
                      </a:lnTo>
                      <a:lnTo>
                        <a:pt x="296" y="154"/>
                      </a:lnTo>
                      <a:lnTo>
                        <a:pt x="269" y="183"/>
                      </a:lnTo>
                      <a:lnTo>
                        <a:pt x="238" y="215"/>
                      </a:lnTo>
                      <a:lnTo>
                        <a:pt x="223" y="239"/>
                      </a:lnTo>
                      <a:lnTo>
                        <a:pt x="199" y="275"/>
                      </a:lnTo>
                      <a:lnTo>
                        <a:pt x="183" y="285"/>
                      </a:lnTo>
                      <a:lnTo>
                        <a:pt x="159" y="296"/>
                      </a:lnTo>
                      <a:lnTo>
                        <a:pt x="140" y="312"/>
                      </a:lnTo>
                      <a:lnTo>
                        <a:pt x="129" y="331"/>
                      </a:lnTo>
                      <a:lnTo>
                        <a:pt x="116" y="361"/>
                      </a:lnTo>
                      <a:lnTo>
                        <a:pt x="101" y="385"/>
                      </a:lnTo>
                      <a:lnTo>
                        <a:pt x="64" y="418"/>
                      </a:lnTo>
                      <a:lnTo>
                        <a:pt x="27" y="465"/>
                      </a:lnTo>
                      <a:lnTo>
                        <a:pt x="9" y="471"/>
                      </a:lnTo>
                      <a:lnTo>
                        <a:pt x="0" y="462"/>
                      </a:lnTo>
                      <a:lnTo>
                        <a:pt x="18" y="440"/>
                      </a:lnTo>
                      <a:lnTo>
                        <a:pt x="65" y="397"/>
                      </a:lnTo>
                      <a:lnTo>
                        <a:pt x="92" y="367"/>
                      </a:lnTo>
                      <a:lnTo>
                        <a:pt x="104" y="351"/>
                      </a:lnTo>
                      <a:lnTo>
                        <a:pt x="113" y="327"/>
                      </a:lnTo>
                      <a:lnTo>
                        <a:pt x="131" y="302"/>
                      </a:lnTo>
                      <a:lnTo>
                        <a:pt x="154" y="284"/>
                      </a:lnTo>
                      <a:lnTo>
                        <a:pt x="181" y="272"/>
                      </a:lnTo>
                      <a:lnTo>
                        <a:pt x="203" y="248"/>
                      </a:lnTo>
                      <a:lnTo>
                        <a:pt x="220" y="209"/>
                      </a:lnTo>
                      <a:lnTo>
                        <a:pt x="235" y="187"/>
                      </a:lnTo>
                      <a:lnTo>
                        <a:pt x="261" y="166"/>
                      </a:lnTo>
                      <a:lnTo>
                        <a:pt x="294" y="140"/>
                      </a:lnTo>
                      <a:lnTo>
                        <a:pt x="305" y="116"/>
                      </a:lnTo>
                      <a:lnTo>
                        <a:pt x="327" y="74"/>
                      </a:lnTo>
                      <a:lnTo>
                        <a:pt x="349" y="53"/>
                      </a:lnTo>
                      <a:lnTo>
                        <a:pt x="374" y="35"/>
                      </a:lnTo>
                      <a:lnTo>
                        <a:pt x="401" y="22"/>
                      </a:lnTo>
                      <a:lnTo>
                        <a:pt x="42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7" name="Freeform 72">
                  <a:extLst>
                    <a:ext uri="{FF2B5EF4-FFF2-40B4-BE49-F238E27FC236}">
                      <a16:creationId xmlns:a16="http://schemas.microsoft.com/office/drawing/2014/main" xmlns="" id="{5C8D0770-6CB4-4321-A430-4929F2C96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1842"/>
                  <a:ext cx="122" cy="125"/>
                </a:xfrm>
                <a:custGeom>
                  <a:avLst/>
                  <a:gdLst>
                    <a:gd name="T0" fmla="*/ 0 w 122"/>
                    <a:gd name="T1" fmla="*/ 125 h 125"/>
                    <a:gd name="T2" fmla="*/ 16 w 122"/>
                    <a:gd name="T3" fmla="*/ 80 h 125"/>
                    <a:gd name="T4" fmla="*/ 40 w 122"/>
                    <a:gd name="T5" fmla="*/ 45 h 125"/>
                    <a:gd name="T6" fmla="*/ 72 w 122"/>
                    <a:gd name="T7" fmla="*/ 18 h 125"/>
                    <a:gd name="T8" fmla="*/ 107 w 122"/>
                    <a:gd name="T9" fmla="*/ 2 h 125"/>
                    <a:gd name="T10" fmla="*/ 117 w 122"/>
                    <a:gd name="T11" fmla="*/ 0 h 125"/>
                    <a:gd name="T12" fmla="*/ 122 w 122"/>
                    <a:gd name="T13" fmla="*/ 13 h 125"/>
                    <a:gd name="T14" fmla="*/ 97 w 122"/>
                    <a:gd name="T15" fmla="*/ 26 h 125"/>
                    <a:gd name="T16" fmla="*/ 64 w 122"/>
                    <a:gd name="T17" fmla="*/ 45 h 125"/>
                    <a:gd name="T18" fmla="*/ 39 w 122"/>
                    <a:gd name="T19" fmla="*/ 73 h 125"/>
                    <a:gd name="T20" fmla="*/ 14 w 122"/>
                    <a:gd name="T21" fmla="*/ 112 h 125"/>
                    <a:gd name="T22" fmla="*/ 0 w 122"/>
                    <a:gd name="T23" fmla="*/ 125 h 1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2"/>
                    <a:gd name="T37" fmla="*/ 0 h 125"/>
                    <a:gd name="T38" fmla="*/ 122 w 122"/>
                    <a:gd name="T39" fmla="*/ 125 h 1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2" h="125">
                      <a:moveTo>
                        <a:pt x="0" y="125"/>
                      </a:moveTo>
                      <a:lnTo>
                        <a:pt x="16" y="80"/>
                      </a:lnTo>
                      <a:lnTo>
                        <a:pt x="40" y="45"/>
                      </a:lnTo>
                      <a:lnTo>
                        <a:pt x="72" y="18"/>
                      </a:lnTo>
                      <a:lnTo>
                        <a:pt x="107" y="2"/>
                      </a:lnTo>
                      <a:lnTo>
                        <a:pt x="117" y="0"/>
                      </a:lnTo>
                      <a:lnTo>
                        <a:pt x="122" y="13"/>
                      </a:lnTo>
                      <a:lnTo>
                        <a:pt x="97" y="26"/>
                      </a:lnTo>
                      <a:lnTo>
                        <a:pt x="64" y="45"/>
                      </a:lnTo>
                      <a:lnTo>
                        <a:pt x="39" y="73"/>
                      </a:lnTo>
                      <a:lnTo>
                        <a:pt x="14" y="112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8" name="Freeform 73">
                  <a:extLst>
                    <a:ext uri="{FF2B5EF4-FFF2-40B4-BE49-F238E27FC236}">
                      <a16:creationId xmlns:a16="http://schemas.microsoft.com/office/drawing/2014/main" xmlns="" id="{2BE976CC-3724-4A3C-B4AF-3660C14F5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" y="1883"/>
                  <a:ext cx="128" cy="113"/>
                </a:xfrm>
                <a:custGeom>
                  <a:avLst/>
                  <a:gdLst>
                    <a:gd name="T0" fmla="*/ 41 w 128"/>
                    <a:gd name="T1" fmla="*/ 68 h 113"/>
                    <a:gd name="T2" fmla="*/ 90 w 128"/>
                    <a:gd name="T3" fmla="*/ 23 h 113"/>
                    <a:gd name="T4" fmla="*/ 118 w 128"/>
                    <a:gd name="T5" fmla="*/ 0 h 113"/>
                    <a:gd name="T6" fmla="*/ 128 w 128"/>
                    <a:gd name="T7" fmla="*/ 11 h 113"/>
                    <a:gd name="T8" fmla="*/ 92 w 128"/>
                    <a:gd name="T9" fmla="*/ 48 h 113"/>
                    <a:gd name="T10" fmla="*/ 29 w 128"/>
                    <a:gd name="T11" fmla="*/ 94 h 113"/>
                    <a:gd name="T12" fmla="*/ 0 w 128"/>
                    <a:gd name="T13" fmla="*/ 113 h 113"/>
                    <a:gd name="T14" fmla="*/ 41 w 128"/>
                    <a:gd name="T15" fmla="*/ 68 h 1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"/>
                    <a:gd name="T25" fmla="*/ 0 h 113"/>
                    <a:gd name="T26" fmla="*/ 128 w 128"/>
                    <a:gd name="T27" fmla="*/ 113 h 1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" h="113">
                      <a:moveTo>
                        <a:pt x="41" y="68"/>
                      </a:moveTo>
                      <a:lnTo>
                        <a:pt x="90" y="23"/>
                      </a:lnTo>
                      <a:lnTo>
                        <a:pt x="118" y="0"/>
                      </a:lnTo>
                      <a:lnTo>
                        <a:pt x="128" y="11"/>
                      </a:lnTo>
                      <a:lnTo>
                        <a:pt x="92" y="48"/>
                      </a:lnTo>
                      <a:lnTo>
                        <a:pt x="29" y="94"/>
                      </a:lnTo>
                      <a:lnTo>
                        <a:pt x="0" y="113"/>
                      </a:lnTo>
                      <a:lnTo>
                        <a:pt x="41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39" name="Freeform 74">
                  <a:extLst>
                    <a:ext uri="{FF2B5EF4-FFF2-40B4-BE49-F238E27FC236}">
                      <a16:creationId xmlns:a16="http://schemas.microsoft.com/office/drawing/2014/main" xmlns="" id="{57229C87-B0DD-4FF5-9A32-8B2A427AC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1702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0" name="Freeform 75">
                  <a:extLst>
                    <a:ext uri="{FF2B5EF4-FFF2-40B4-BE49-F238E27FC236}">
                      <a16:creationId xmlns:a16="http://schemas.microsoft.com/office/drawing/2014/main" xmlns="" id="{87AB4CFA-F153-4D6A-A0ED-B80662BDC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755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1" name="Freeform 76">
                  <a:extLst>
                    <a:ext uri="{FF2B5EF4-FFF2-40B4-BE49-F238E27FC236}">
                      <a16:creationId xmlns:a16="http://schemas.microsoft.com/office/drawing/2014/main" xmlns="" id="{BFABADBB-CC53-4D64-83EB-9ACFEB5EE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1803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2" name="Freeform 77">
                  <a:extLst>
                    <a:ext uri="{FF2B5EF4-FFF2-40B4-BE49-F238E27FC236}">
                      <a16:creationId xmlns:a16="http://schemas.microsoft.com/office/drawing/2014/main" xmlns="" id="{84EBBE8C-01F5-4632-B5DB-BB19C5FF8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1857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3" name="Freeform 78">
                  <a:extLst>
                    <a:ext uri="{FF2B5EF4-FFF2-40B4-BE49-F238E27FC236}">
                      <a16:creationId xmlns:a16="http://schemas.microsoft.com/office/drawing/2014/main" xmlns="" id="{95F805CF-DBDC-4F08-9A05-A1F5C8A12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7" y="1917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4" name="Freeform 79">
                  <a:extLst>
                    <a:ext uri="{FF2B5EF4-FFF2-40B4-BE49-F238E27FC236}">
                      <a16:creationId xmlns:a16="http://schemas.microsoft.com/office/drawing/2014/main" xmlns="" id="{31516588-0561-438E-84F5-AC7469435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8" y="1788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5" name="Freeform 80">
                  <a:extLst>
                    <a:ext uri="{FF2B5EF4-FFF2-40B4-BE49-F238E27FC236}">
                      <a16:creationId xmlns:a16="http://schemas.microsoft.com/office/drawing/2014/main" xmlns="" id="{87EECBD2-7B7D-47EF-A1DE-F70C4EA8F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1849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6" name="Freeform 81">
                  <a:extLst>
                    <a:ext uri="{FF2B5EF4-FFF2-40B4-BE49-F238E27FC236}">
                      <a16:creationId xmlns:a16="http://schemas.microsoft.com/office/drawing/2014/main" xmlns="" id="{0DE2422D-5F5E-445A-A692-2179EC132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1904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7" name="Freeform 82">
                  <a:extLst>
                    <a:ext uri="{FF2B5EF4-FFF2-40B4-BE49-F238E27FC236}">
                      <a16:creationId xmlns:a16="http://schemas.microsoft.com/office/drawing/2014/main" xmlns="" id="{0AC6A6BA-5C68-413E-A141-20FC0C02F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1957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8" name="Freeform 83">
                  <a:extLst>
                    <a:ext uri="{FF2B5EF4-FFF2-40B4-BE49-F238E27FC236}">
                      <a16:creationId xmlns:a16="http://schemas.microsoft.com/office/drawing/2014/main" xmlns="" id="{EE675641-B97B-40C0-A182-D0875AA06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2" y="2010"/>
                  <a:ext cx="162" cy="73"/>
                </a:xfrm>
                <a:custGeom>
                  <a:avLst/>
                  <a:gdLst>
                    <a:gd name="T0" fmla="*/ 16 w 162"/>
                    <a:gd name="T1" fmla="*/ 0 h 73"/>
                    <a:gd name="T2" fmla="*/ 67 w 162"/>
                    <a:gd name="T3" fmla="*/ 13 h 73"/>
                    <a:gd name="T4" fmla="*/ 126 w 162"/>
                    <a:gd name="T5" fmla="*/ 39 h 73"/>
                    <a:gd name="T6" fmla="*/ 162 w 162"/>
                    <a:gd name="T7" fmla="*/ 63 h 73"/>
                    <a:gd name="T8" fmla="*/ 149 w 162"/>
                    <a:gd name="T9" fmla="*/ 73 h 73"/>
                    <a:gd name="T10" fmla="*/ 127 w 162"/>
                    <a:gd name="T11" fmla="*/ 71 h 73"/>
                    <a:gd name="T12" fmla="*/ 108 w 162"/>
                    <a:gd name="T13" fmla="*/ 54 h 73"/>
                    <a:gd name="T14" fmla="*/ 63 w 162"/>
                    <a:gd name="T15" fmla="*/ 36 h 73"/>
                    <a:gd name="T16" fmla="*/ 32 w 162"/>
                    <a:gd name="T17" fmla="*/ 26 h 73"/>
                    <a:gd name="T18" fmla="*/ 6 w 162"/>
                    <a:gd name="T19" fmla="*/ 13 h 73"/>
                    <a:gd name="T20" fmla="*/ 0 w 162"/>
                    <a:gd name="T21" fmla="*/ 6 h 73"/>
                    <a:gd name="T22" fmla="*/ 16 w 162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2"/>
                    <a:gd name="T37" fmla="*/ 0 h 73"/>
                    <a:gd name="T38" fmla="*/ 162 w 162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2" h="73">
                      <a:moveTo>
                        <a:pt x="16" y="0"/>
                      </a:moveTo>
                      <a:lnTo>
                        <a:pt x="67" y="13"/>
                      </a:lnTo>
                      <a:lnTo>
                        <a:pt x="126" y="39"/>
                      </a:lnTo>
                      <a:lnTo>
                        <a:pt x="162" y="63"/>
                      </a:lnTo>
                      <a:lnTo>
                        <a:pt x="149" y="73"/>
                      </a:lnTo>
                      <a:lnTo>
                        <a:pt x="127" y="71"/>
                      </a:lnTo>
                      <a:lnTo>
                        <a:pt x="108" y="54"/>
                      </a:lnTo>
                      <a:lnTo>
                        <a:pt x="63" y="36"/>
                      </a:lnTo>
                      <a:lnTo>
                        <a:pt x="32" y="2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49" name="Freeform 84">
                  <a:extLst>
                    <a:ext uri="{FF2B5EF4-FFF2-40B4-BE49-F238E27FC236}">
                      <a16:creationId xmlns:a16="http://schemas.microsoft.com/office/drawing/2014/main" xmlns="" id="{5148CAE0-3104-4485-80E4-325129589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7" y="1976"/>
                  <a:ext cx="236" cy="119"/>
                </a:xfrm>
                <a:custGeom>
                  <a:avLst/>
                  <a:gdLst>
                    <a:gd name="T0" fmla="*/ 0 w 236"/>
                    <a:gd name="T1" fmla="*/ 110 h 119"/>
                    <a:gd name="T2" fmla="*/ 42 w 236"/>
                    <a:gd name="T3" fmla="*/ 65 h 119"/>
                    <a:gd name="T4" fmla="*/ 81 w 236"/>
                    <a:gd name="T5" fmla="*/ 36 h 119"/>
                    <a:gd name="T6" fmla="*/ 112 w 236"/>
                    <a:gd name="T7" fmla="*/ 14 h 119"/>
                    <a:gd name="T8" fmla="*/ 129 w 236"/>
                    <a:gd name="T9" fmla="*/ 0 h 119"/>
                    <a:gd name="T10" fmla="*/ 145 w 236"/>
                    <a:gd name="T11" fmla="*/ 6 h 119"/>
                    <a:gd name="T12" fmla="*/ 170 w 236"/>
                    <a:gd name="T13" fmla="*/ 19 h 119"/>
                    <a:gd name="T14" fmla="*/ 217 w 236"/>
                    <a:gd name="T15" fmla="*/ 39 h 119"/>
                    <a:gd name="T16" fmla="*/ 232 w 236"/>
                    <a:gd name="T17" fmla="*/ 49 h 119"/>
                    <a:gd name="T18" fmla="*/ 236 w 236"/>
                    <a:gd name="T19" fmla="*/ 65 h 119"/>
                    <a:gd name="T20" fmla="*/ 216 w 236"/>
                    <a:gd name="T21" fmla="*/ 88 h 119"/>
                    <a:gd name="T22" fmla="*/ 216 w 236"/>
                    <a:gd name="T23" fmla="*/ 71 h 119"/>
                    <a:gd name="T24" fmla="*/ 207 w 236"/>
                    <a:gd name="T25" fmla="*/ 56 h 119"/>
                    <a:gd name="T26" fmla="*/ 180 w 236"/>
                    <a:gd name="T27" fmla="*/ 43 h 119"/>
                    <a:gd name="T28" fmla="*/ 149 w 236"/>
                    <a:gd name="T29" fmla="*/ 29 h 119"/>
                    <a:gd name="T30" fmla="*/ 134 w 236"/>
                    <a:gd name="T31" fmla="*/ 17 h 119"/>
                    <a:gd name="T32" fmla="*/ 101 w 236"/>
                    <a:gd name="T33" fmla="*/ 33 h 119"/>
                    <a:gd name="T34" fmla="*/ 70 w 236"/>
                    <a:gd name="T35" fmla="*/ 61 h 119"/>
                    <a:gd name="T36" fmla="*/ 40 w 236"/>
                    <a:gd name="T37" fmla="*/ 91 h 119"/>
                    <a:gd name="T38" fmla="*/ 21 w 236"/>
                    <a:gd name="T39" fmla="*/ 119 h 119"/>
                    <a:gd name="T40" fmla="*/ 0 w 236"/>
                    <a:gd name="T41" fmla="*/ 110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36"/>
                    <a:gd name="T64" fmla="*/ 0 h 119"/>
                    <a:gd name="T65" fmla="*/ 236 w 236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36" h="119">
                      <a:moveTo>
                        <a:pt x="0" y="110"/>
                      </a:moveTo>
                      <a:lnTo>
                        <a:pt x="42" y="65"/>
                      </a:lnTo>
                      <a:lnTo>
                        <a:pt x="81" y="36"/>
                      </a:lnTo>
                      <a:lnTo>
                        <a:pt x="112" y="14"/>
                      </a:lnTo>
                      <a:lnTo>
                        <a:pt x="129" y="0"/>
                      </a:lnTo>
                      <a:lnTo>
                        <a:pt x="145" y="6"/>
                      </a:lnTo>
                      <a:lnTo>
                        <a:pt x="170" y="19"/>
                      </a:lnTo>
                      <a:lnTo>
                        <a:pt x="217" y="39"/>
                      </a:lnTo>
                      <a:lnTo>
                        <a:pt x="232" y="49"/>
                      </a:lnTo>
                      <a:lnTo>
                        <a:pt x="236" y="65"/>
                      </a:lnTo>
                      <a:lnTo>
                        <a:pt x="216" y="88"/>
                      </a:lnTo>
                      <a:lnTo>
                        <a:pt x="216" y="71"/>
                      </a:lnTo>
                      <a:lnTo>
                        <a:pt x="207" y="56"/>
                      </a:lnTo>
                      <a:lnTo>
                        <a:pt x="180" y="43"/>
                      </a:lnTo>
                      <a:lnTo>
                        <a:pt x="149" y="29"/>
                      </a:lnTo>
                      <a:lnTo>
                        <a:pt x="134" y="17"/>
                      </a:lnTo>
                      <a:lnTo>
                        <a:pt x="101" y="33"/>
                      </a:lnTo>
                      <a:lnTo>
                        <a:pt x="70" y="61"/>
                      </a:lnTo>
                      <a:lnTo>
                        <a:pt x="40" y="91"/>
                      </a:lnTo>
                      <a:lnTo>
                        <a:pt x="21" y="119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50" name="Freeform 85">
                  <a:extLst>
                    <a:ext uri="{FF2B5EF4-FFF2-40B4-BE49-F238E27FC236}">
                      <a16:creationId xmlns:a16="http://schemas.microsoft.com/office/drawing/2014/main" xmlns="" id="{E4E8F110-7076-4259-A7DF-1BEA72740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2022"/>
                  <a:ext cx="234" cy="143"/>
                </a:xfrm>
                <a:custGeom>
                  <a:avLst/>
                  <a:gdLst>
                    <a:gd name="T0" fmla="*/ 7 w 234"/>
                    <a:gd name="T1" fmla="*/ 60 h 143"/>
                    <a:gd name="T2" fmla="*/ 0 w 234"/>
                    <a:gd name="T3" fmla="*/ 72 h 143"/>
                    <a:gd name="T4" fmla="*/ 12 w 234"/>
                    <a:gd name="T5" fmla="*/ 78 h 143"/>
                    <a:gd name="T6" fmla="*/ 38 w 234"/>
                    <a:gd name="T7" fmla="*/ 89 h 143"/>
                    <a:gd name="T8" fmla="*/ 71 w 234"/>
                    <a:gd name="T9" fmla="*/ 108 h 143"/>
                    <a:gd name="T10" fmla="*/ 109 w 234"/>
                    <a:gd name="T11" fmla="*/ 136 h 143"/>
                    <a:gd name="T12" fmla="*/ 121 w 234"/>
                    <a:gd name="T13" fmla="*/ 143 h 143"/>
                    <a:gd name="T14" fmla="*/ 134 w 234"/>
                    <a:gd name="T15" fmla="*/ 139 h 143"/>
                    <a:gd name="T16" fmla="*/ 146 w 234"/>
                    <a:gd name="T17" fmla="*/ 120 h 143"/>
                    <a:gd name="T18" fmla="*/ 181 w 234"/>
                    <a:gd name="T19" fmla="*/ 86 h 143"/>
                    <a:gd name="T20" fmla="*/ 217 w 234"/>
                    <a:gd name="T21" fmla="*/ 48 h 143"/>
                    <a:gd name="T22" fmla="*/ 234 w 234"/>
                    <a:gd name="T23" fmla="*/ 31 h 143"/>
                    <a:gd name="T24" fmla="*/ 234 w 234"/>
                    <a:gd name="T25" fmla="*/ 21 h 143"/>
                    <a:gd name="T26" fmla="*/ 231 w 234"/>
                    <a:gd name="T27" fmla="*/ 12 h 143"/>
                    <a:gd name="T28" fmla="*/ 221 w 234"/>
                    <a:gd name="T29" fmla="*/ 0 h 143"/>
                    <a:gd name="T30" fmla="*/ 214 w 234"/>
                    <a:gd name="T31" fmla="*/ 25 h 143"/>
                    <a:gd name="T32" fmla="*/ 194 w 234"/>
                    <a:gd name="T33" fmla="*/ 53 h 143"/>
                    <a:gd name="T34" fmla="*/ 159 w 234"/>
                    <a:gd name="T35" fmla="*/ 85 h 143"/>
                    <a:gd name="T36" fmla="*/ 130 w 234"/>
                    <a:gd name="T37" fmla="*/ 108 h 143"/>
                    <a:gd name="T38" fmla="*/ 113 w 234"/>
                    <a:gd name="T39" fmla="*/ 117 h 143"/>
                    <a:gd name="T40" fmla="*/ 91 w 234"/>
                    <a:gd name="T41" fmla="*/ 102 h 143"/>
                    <a:gd name="T42" fmla="*/ 60 w 234"/>
                    <a:gd name="T43" fmla="*/ 83 h 143"/>
                    <a:gd name="T44" fmla="*/ 35 w 234"/>
                    <a:gd name="T45" fmla="*/ 69 h 143"/>
                    <a:gd name="T46" fmla="*/ 7 w 234"/>
                    <a:gd name="T47" fmla="*/ 60 h 1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4"/>
                    <a:gd name="T73" fmla="*/ 0 h 143"/>
                    <a:gd name="T74" fmla="*/ 234 w 234"/>
                    <a:gd name="T75" fmla="*/ 143 h 1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4" h="143">
                      <a:moveTo>
                        <a:pt x="7" y="60"/>
                      </a:moveTo>
                      <a:lnTo>
                        <a:pt x="0" y="72"/>
                      </a:lnTo>
                      <a:lnTo>
                        <a:pt x="12" y="78"/>
                      </a:lnTo>
                      <a:lnTo>
                        <a:pt x="38" y="89"/>
                      </a:lnTo>
                      <a:lnTo>
                        <a:pt x="71" y="108"/>
                      </a:lnTo>
                      <a:lnTo>
                        <a:pt x="109" y="136"/>
                      </a:lnTo>
                      <a:lnTo>
                        <a:pt x="121" y="143"/>
                      </a:lnTo>
                      <a:lnTo>
                        <a:pt x="134" y="139"/>
                      </a:lnTo>
                      <a:lnTo>
                        <a:pt x="146" y="120"/>
                      </a:lnTo>
                      <a:lnTo>
                        <a:pt x="181" y="86"/>
                      </a:lnTo>
                      <a:lnTo>
                        <a:pt x="217" y="48"/>
                      </a:lnTo>
                      <a:lnTo>
                        <a:pt x="234" y="31"/>
                      </a:lnTo>
                      <a:lnTo>
                        <a:pt x="234" y="21"/>
                      </a:lnTo>
                      <a:lnTo>
                        <a:pt x="231" y="12"/>
                      </a:lnTo>
                      <a:lnTo>
                        <a:pt x="221" y="0"/>
                      </a:lnTo>
                      <a:lnTo>
                        <a:pt x="214" y="25"/>
                      </a:lnTo>
                      <a:lnTo>
                        <a:pt x="194" y="53"/>
                      </a:lnTo>
                      <a:lnTo>
                        <a:pt x="159" y="85"/>
                      </a:lnTo>
                      <a:lnTo>
                        <a:pt x="130" y="108"/>
                      </a:lnTo>
                      <a:lnTo>
                        <a:pt x="113" y="117"/>
                      </a:lnTo>
                      <a:lnTo>
                        <a:pt x="91" y="102"/>
                      </a:lnTo>
                      <a:lnTo>
                        <a:pt x="60" y="83"/>
                      </a:lnTo>
                      <a:lnTo>
                        <a:pt x="35" y="69"/>
                      </a:lnTo>
                      <a:lnTo>
                        <a:pt x="7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51" name="Freeform 86">
                  <a:extLst>
                    <a:ext uri="{FF2B5EF4-FFF2-40B4-BE49-F238E27FC236}">
                      <a16:creationId xmlns:a16="http://schemas.microsoft.com/office/drawing/2014/main" xmlns="" id="{AE022C01-BC3A-4D57-902E-720C07487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1651"/>
                  <a:ext cx="145" cy="142"/>
                </a:xfrm>
                <a:custGeom>
                  <a:avLst/>
                  <a:gdLst>
                    <a:gd name="T0" fmla="*/ 15 w 145"/>
                    <a:gd name="T1" fmla="*/ 0 h 142"/>
                    <a:gd name="T2" fmla="*/ 53 w 145"/>
                    <a:gd name="T3" fmla="*/ 5 h 142"/>
                    <a:gd name="T4" fmla="*/ 105 w 145"/>
                    <a:gd name="T5" fmla="*/ 15 h 142"/>
                    <a:gd name="T6" fmla="*/ 135 w 145"/>
                    <a:gd name="T7" fmla="*/ 21 h 142"/>
                    <a:gd name="T8" fmla="*/ 145 w 145"/>
                    <a:gd name="T9" fmla="*/ 40 h 142"/>
                    <a:gd name="T10" fmla="*/ 137 w 145"/>
                    <a:gd name="T11" fmla="*/ 56 h 142"/>
                    <a:gd name="T12" fmla="*/ 117 w 145"/>
                    <a:gd name="T13" fmla="*/ 73 h 142"/>
                    <a:gd name="T14" fmla="*/ 69 w 145"/>
                    <a:gd name="T15" fmla="*/ 114 h 142"/>
                    <a:gd name="T16" fmla="*/ 41 w 145"/>
                    <a:gd name="T17" fmla="*/ 142 h 142"/>
                    <a:gd name="T18" fmla="*/ 28 w 145"/>
                    <a:gd name="T19" fmla="*/ 139 h 142"/>
                    <a:gd name="T20" fmla="*/ 28 w 145"/>
                    <a:gd name="T21" fmla="*/ 132 h 142"/>
                    <a:gd name="T22" fmla="*/ 51 w 145"/>
                    <a:gd name="T23" fmla="*/ 110 h 142"/>
                    <a:gd name="T24" fmla="*/ 75 w 145"/>
                    <a:gd name="T25" fmla="*/ 86 h 142"/>
                    <a:gd name="T26" fmla="*/ 95 w 145"/>
                    <a:gd name="T27" fmla="*/ 64 h 142"/>
                    <a:gd name="T28" fmla="*/ 114 w 145"/>
                    <a:gd name="T29" fmla="*/ 47 h 142"/>
                    <a:gd name="T30" fmla="*/ 116 w 145"/>
                    <a:gd name="T31" fmla="*/ 38 h 142"/>
                    <a:gd name="T32" fmla="*/ 110 w 145"/>
                    <a:gd name="T33" fmla="*/ 31 h 142"/>
                    <a:gd name="T34" fmla="*/ 73 w 145"/>
                    <a:gd name="T35" fmla="*/ 25 h 142"/>
                    <a:gd name="T36" fmla="*/ 21 w 145"/>
                    <a:gd name="T37" fmla="*/ 18 h 142"/>
                    <a:gd name="T38" fmla="*/ 0 w 145"/>
                    <a:gd name="T39" fmla="*/ 15 h 142"/>
                    <a:gd name="T40" fmla="*/ 15 w 145"/>
                    <a:gd name="T41" fmla="*/ 0 h 1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5"/>
                    <a:gd name="T64" fmla="*/ 0 h 142"/>
                    <a:gd name="T65" fmla="*/ 145 w 145"/>
                    <a:gd name="T66" fmla="*/ 142 h 1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5" h="142">
                      <a:moveTo>
                        <a:pt x="15" y="0"/>
                      </a:moveTo>
                      <a:lnTo>
                        <a:pt x="53" y="5"/>
                      </a:lnTo>
                      <a:lnTo>
                        <a:pt x="105" y="15"/>
                      </a:lnTo>
                      <a:lnTo>
                        <a:pt x="135" y="21"/>
                      </a:lnTo>
                      <a:lnTo>
                        <a:pt x="145" y="40"/>
                      </a:lnTo>
                      <a:lnTo>
                        <a:pt x="137" y="56"/>
                      </a:lnTo>
                      <a:lnTo>
                        <a:pt x="117" y="73"/>
                      </a:lnTo>
                      <a:lnTo>
                        <a:pt x="69" y="114"/>
                      </a:lnTo>
                      <a:lnTo>
                        <a:pt x="41" y="142"/>
                      </a:lnTo>
                      <a:lnTo>
                        <a:pt x="28" y="139"/>
                      </a:lnTo>
                      <a:lnTo>
                        <a:pt x="28" y="132"/>
                      </a:lnTo>
                      <a:lnTo>
                        <a:pt x="51" y="110"/>
                      </a:lnTo>
                      <a:lnTo>
                        <a:pt x="75" y="86"/>
                      </a:lnTo>
                      <a:lnTo>
                        <a:pt x="95" y="64"/>
                      </a:lnTo>
                      <a:lnTo>
                        <a:pt x="114" y="47"/>
                      </a:lnTo>
                      <a:lnTo>
                        <a:pt x="116" y="38"/>
                      </a:lnTo>
                      <a:lnTo>
                        <a:pt x="110" y="31"/>
                      </a:lnTo>
                      <a:lnTo>
                        <a:pt x="73" y="25"/>
                      </a:lnTo>
                      <a:lnTo>
                        <a:pt x="21" y="18"/>
                      </a:lnTo>
                      <a:lnTo>
                        <a:pt x="0" y="1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52" name="Freeform 87">
                  <a:extLst>
                    <a:ext uri="{FF2B5EF4-FFF2-40B4-BE49-F238E27FC236}">
                      <a16:creationId xmlns:a16="http://schemas.microsoft.com/office/drawing/2014/main" xmlns="" id="{3B563D38-D24D-4056-AB3C-E04C76794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654"/>
                  <a:ext cx="124" cy="137"/>
                </a:xfrm>
                <a:custGeom>
                  <a:avLst/>
                  <a:gdLst>
                    <a:gd name="T0" fmla="*/ 99 w 124"/>
                    <a:gd name="T1" fmla="*/ 0 h 137"/>
                    <a:gd name="T2" fmla="*/ 86 w 124"/>
                    <a:gd name="T3" fmla="*/ 2 h 137"/>
                    <a:gd name="T4" fmla="*/ 67 w 124"/>
                    <a:gd name="T5" fmla="*/ 19 h 137"/>
                    <a:gd name="T6" fmla="*/ 44 w 124"/>
                    <a:gd name="T7" fmla="*/ 45 h 137"/>
                    <a:gd name="T8" fmla="*/ 19 w 124"/>
                    <a:gd name="T9" fmla="*/ 75 h 137"/>
                    <a:gd name="T10" fmla="*/ 2 w 124"/>
                    <a:gd name="T11" fmla="*/ 102 h 137"/>
                    <a:gd name="T12" fmla="*/ 0 w 124"/>
                    <a:gd name="T13" fmla="*/ 115 h 137"/>
                    <a:gd name="T14" fmla="*/ 21 w 124"/>
                    <a:gd name="T15" fmla="*/ 123 h 137"/>
                    <a:gd name="T16" fmla="*/ 64 w 124"/>
                    <a:gd name="T17" fmla="*/ 130 h 137"/>
                    <a:gd name="T18" fmla="*/ 98 w 124"/>
                    <a:gd name="T19" fmla="*/ 136 h 137"/>
                    <a:gd name="T20" fmla="*/ 122 w 124"/>
                    <a:gd name="T21" fmla="*/ 137 h 137"/>
                    <a:gd name="T22" fmla="*/ 124 w 124"/>
                    <a:gd name="T23" fmla="*/ 127 h 137"/>
                    <a:gd name="T24" fmla="*/ 87 w 124"/>
                    <a:gd name="T25" fmla="*/ 121 h 137"/>
                    <a:gd name="T26" fmla="*/ 44 w 124"/>
                    <a:gd name="T27" fmla="*/ 110 h 137"/>
                    <a:gd name="T28" fmla="*/ 22 w 124"/>
                    <a:gd name="T29" fmla="*/ 105 h 137"/>
                    <a:gd name="T30" fmla="*/ 19 w 124"/>
                    <a:gd name="T31" fmla="*/ 96 h 137"/>
                    <a:gd name="T32" fmla="*/ 38 w 124"/>
                    <a:gd name="T33" fmla="*/ 76 h 137"/>
                    <a:gd name="T34" fmla="*/ 64 w 124"/>
                    <a:gd name="T35" fmla="*/ 44 h 137"/>
                    <a:gd name="T36" fmla="*/ 90 w 124"/>
                    <a:gd name="T37" fmla="*/ 21 h 137"/>
                    <a:gd name="T38" fmla="*/ 99 w 124"/>
                    <a:gd name="T39" fmla="*/ 0 h 13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4"/>
                    <a:gd name="T61" fmla="*/ 0 h 137"/>
                    <a:gd name="T62" fmla="*/ 124 w 124"/>
                    <a:gd name="T63" fmla="*/ 137 h 13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4" h="137">
                      <a:moveTo>
                        <a:pt x="99" y="0"/>
                      </a:moveTo>
                      <a:lnTo>
                        <a:pt x="86" y="2"/>
                      </a:lnTo>
                      <a:lnTo>
                        <a:pt x="67" y="19"/>
                      </a:lnTo>
                      <a:lnTo>
                        <a:pt x="44" y="45"/>
                      </a:lnTo>
                      <a:lnTo>
                        <a:pt x="19" y="75"/>
                      </a:lnTo>
                      <a:lnTo>
                        <a:pt x="2" y="102"/>
                      </a:lnTo>
                      <a:lnTo>
                        <a:pt x="0" y="115"/>
                      </a:lnTo>
                      <a:lnTo>
                        <a:pt x="21" y="123"/>
                      </a:lnTo>
                      <a:lnTo>
                        <a:pt x="64" y="130"/>
                      </a:lnTo>
                      <a:lnTo>
                        <a:pt x="98" y="136"/>
                      </a:lnTo>
                      <a:lnTo>
                        <a:pt x="122" y="137"/>
                      </a:lnTo>
                      <a:lnTo>
                        <a:pt x="124" y="127"/>
                      </a:lnTo>
                      <a:lnTo>
                        <a:pt x="87" y="121"/>
                      </a:lnTo>
                      <a:lnTo>
                        <a:pt x="44" y="110"/>
                      </a:lnTo>
                      <a:lnTo>
                        <a:pt x="22" y="105"/>
                      </a:lnTo>
                      <a:lnTo>
                        <a:pt x="19" y="96"/>
                      </a:lnTo>
                      <a:lnTo>
                        <a:pt x="38" y="76"/>
                      </a:lnTo>
                      <a:lnTo>
                        <a:pt x="64" y="44"/>
                      </a:lnTo>
                      <a:lnTo>
                        <a:pt x="90" y="21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grpSp>
          <p:nvGrpSpPr>
            <p:cNvPr id="12295" name="Group 88">
              <a:extLst>
                <a:ext uri="{FF2B5EF4-FFF2-40B4-BE49-F238E27FC236}">
                  <a16:creationId xmlns:a16="http://schemas.microsoft.com/office/drawing/2014/main" xmlns="" id="{F2587F7E-1621-4559-8F4D-F0E6D06EF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" y="1539"/>
              <a:ext cx="644" cy="694"/>
              <a:chOff x="880" y="1539"/>
              <a:chExt cx="644" cy="694"/>
            </a:xfrm>
          </p:grpSpPr>
          <p:sp>
            <p:nvSpPr>
              <p:cNvPr id="12303" name="Freeform 89">
                <a:extLst>
                  <a:ext uri="{FF2B5EF4-FFF2-40B4-BE49-F238E27FC236}">
                    <a16:creationId xmlns:a16="http://schemas.microsoft.com/office/drawing/2014/main" xmlns="" id="{F9CA5159-825F-49C4-98F0-339586F1E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1557"/>
                <a:ext cx="338" cy="371"/>
              </a:xfrm>
              <a:custGeom>
                <a:avLst/>
                <a:gdLst>
                  <a:gd name="T0" fmla="*/ 0 w 338"/>
                  <a:gd name="T1" fmla="*/ 338 h 371"/>
                  <a:gd name="T2" fmla="*/ 48 w 338"/>
                  <a:gd name="T3" fmla="*/ 341 h 371"/>
                  <a:gd name="T4" fmla="*/ 141 w 338"/>
                  <a:gd name="T5" fmla="*/ 302 h 371"/>
                  <a:gd name="T6" fmla="*/ 196 w 338"/>
                  <a:gd name="T7" fmla="*/ 249 h 371"/>
                  <a:gd name="T8" fmla="*/ 237 w 338"/>
                  <a:gd name="T9" fmla="*/ 193 h 371"/>
                  <a:gd name="T10" fmla="*/ 273 w 338"/>
                  <a:gd name="T11" fmla="*/ 114 h 371"/>
                  <a:gd name="T12" fmla="*/ 289 w 338"/>
                  <a:gd name="T13" fmla="*/ 58 h 371"/>
                  <a:gd name="T14" fmla="*/ 298 w 338"/>
                  <a:gd name="T15" fmla="*/ 0 h 371"/>
                  <a:gd name="T16" fmla="*/ 338 w 338"/>
                  <a:gd name="T17" fmla="*/ 35 h 371"/>
                  <a:gd name="T18" fmla="*/ 331 w 338"/>
                  <a:gd name="T19" fmla="*/ 105 h 371"/>
                  <a:gd name="T20" fmla="*/ 319 w 338"/>
                  <a:gd name="T21" fmla="*/ 160 h 371"/>
                  <a:gd name="T22" fmla="*/ 292 w 338"/>
                  <a:gd name="T23" fmla="*/ 224 h 371"/>
                  <a:gd name="T24" fmla="*/ 276 w 338"/>
                  <a:gd name="T25" fmla="*/ 249 h 371"/>
                  <a:gd name="T26" fmla="*/ 243 w 338"/>
                  <a:gd name="T27" fmla="*/ 282 h 371"/>
                  <a:gd name="T28" fmla="*/ 199 w 338"/>
                  <a:gd name="T29" fmla="*/ 317 h 371"/>
                  <a:gd name="T30" fmla="*/ 151 w 338"/>
                  <a:gd name="T31" fmla="*/ 344 h 371"/>
                  <a:gd name="T32" fmla="*/ 97 w 338"/>
                  <a:gd name="T33" fmla="*/ 366 h 371"/>
                  <a:gd name="T34" fmla="*/ 55 w 338"/>
                  <a:gd name="T35" fmla="*/ 371 h 371"/>
                  <a:gd name="T36" fmla="*/ 6 w 338"/>
                  <a:gd name="T37" fmla="*/ 366 h 371"/>
                  <a:gd name="T38" fmla="*/ 0 w 338"/>
                  <a:gd name="T39" fmla="*/ 338 h 3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8"/>
                  <a:gd name="T61" fmla="*/ 0 h 371"/>
                  <a:gd name="T62" fmla="*/ 338 w 338"/>
                  <a:gd name="T63" fmla="*/ 371 h 3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8" h="371">
                    <a:moveTo>
                      <a:pt x="0" y="338"/>
                    </a:moveTo>
                    <a:lnTo>
                      <a:pt x="48" y="341"/>
                    </a:lnTo>
                    <a:lnTo>
                      <a:pt x="141" y="302"/>
                    </a:lnTo>
                    <a:lnTo>
                      <a:pt x="196" y="249"/>
                    </a:lnTo>
                    <a:lnTo>
                      <a:pt x="237" y="193"/>
                    </a:lnTo>
                    <a:lnTo>
                      <a:pt x="273" y="114"/>
                    </a:lnTo>
                    <a:lnTo>
                      <a:pt x="289" y="58"/>
                    </a:lnTo>
                    <a:lnTo>
                      <a:pt x="298" y="0"/>
                    </a:lnTo>
                    <a:lnTo>
                      <a:pt x="338" y="35"/>
                    </a:lnTo>
                    <a:lnTo>
                      <a:pt x="331" y="105"/>
                    </a:lnTo>
                    <a:lnTo>
                      <a:pt x="319" y="160"/>
                    </a:lnTo>
                    <a:lnTo>
                      <a:pt x="292" y="224"/>
                    </a:lnTo>
                    <a:lnTo>
                      <a:pt x="276" y="249"/>
                    </a:lnTo>
                    <a:lnTo>
                      <a:pt x="243" y="282"/>
                    </a:lnTo>
                    <a:lnTo>
                      <a:pt x="199" y="317"/>
                    </a:lnTo>
                    <a:lnTo>
                      <a:pt x="151" y="344"/>
                    </a:lnTo>
                    <a:lnTo>
                      <a:pt x="97" y="366"/>
                    </a:lnTo>
                    <a:lnTo>
                      <a:pt x="55" y="371"/>
                    </a:lnTo>
                    <a:lnTo>
                      <a:pt x="6" y="366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04" name="Freeform 90">
                <a:extLst>
                  <a:ext uri="{FF2B5EF4-FFF2-40B4-BE49-F238E27FC236}">
                    <a16:creationId xmlns:a16="http://schemas.microsoft.com/office/drawing/2014/main" xmlns="" id="{FA3DAA32-0E59-493C-BFAC-650EE2983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" y="1965"/>
                <a:ext cx="268" cy="260"/>
              </a:xfrm>
              <a:custGeom>
                <a:avLst/>
                <a:gdLst>
                  <a:gd name="T0" fmla="*/ 220 w 268"/>
                  <a:gd name="T1" fmla="*/ 0 h 260"/>
                  <a:gd name="T2" fmla="*/ 250 w 268"/>
                  <a:gd name="T3" fmla="*/ 3 h 260"/>
                  <a:gd name="T4" fmla="*/ 263 w 268"/>
                  <a:gd name="T5" fmla="*/ 25 h 260"/>
                  <a:gd name="T6" fmla="*/ 268 w 268"/>
                  <a:gd name="T7" fmla="*/ 43 h 260"/>
                  <a:gd name="T8" fmla="*/ 237 w 268"/>
                  <a:gd name="T9" fmla="*/ 93 h 260"/>
                  <a:gd name="T10" fmla="*/ 195 w 268"/>
                  <a:gd name="T11" fmla="*/ 144 h 260"/>
                  <a:gd name="T12" fmla="*/ 135 w 268"/>
                  <a:gd name="T13" fmla="*/ 209 h 260"/>
                  <a:gd name="T14" fmla="*/ 65 w 268"/>
                  <a:gd name="T15" fmla="*/ 260 h 260"/>
                  <a:gd name="T16" fmla="*/ 36 w 268"/>
                  <a:gd name="T17" fmla="*/ 260 h 260"/>
                  <a:gd name="T18" fmla="*/ 12 w 268"/>
                  <a:gd name="T19" fmla="*/ 243 h 260"/>
                  <a:gd name="T20" fmla="*/ 0 w 268"/>
                  <a:gd name="T21" fmla="*/ 222 h 260"/>
                  <a:gd name="T22" fmla="*/ 9 w 268"/>
                  <a:gd name="T23" fmla="*/ 197 h 260"/>
                  <a:gd name="T24" fmla="*/ 33 w 268"/>
                  <a:gd name="T25" fmla="*/ 160 h 260"/>
                  <a:gd name="T26" fmla="*/ 104 w 268"/>
                  <a:gd name="T27" fmla="*/ 93 h 260"/>
                  <a:gd name="T28" fmla="*/ 167 w 268"/>
                  <a:gd name="T29" fmla="*/ 32 h 260"/>
                  <a:gd name="T30" fmla="*/ 206 w 268"/>
                  <a:gd name="T31" fmla="*/ 0 h 260"/>
                  <a:gd name="T32" fmla="*/ 220 w 268"/>
                  <a:gd name="T33" fmla="*/ 0 h 2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8"/>
                  <a:gd name="T52" fmla="*/ 0 h 260"/>
                  <a:gd name="T53" fmla="*/ 268 w 268"/>
                  <a:gd name="T54" fmla="*/ 260 h 2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8" h="260">
                    <a:moveTo>
                      <a:pt x="220" y="0"/>
                    </a:moveTo>
                    <a:lnTo>
                      <a:pt x="250" y="3"/>
                    </a:lnTo>
                    <a:lnTo>
                      <a:pt x="263" y="25"/>
                    </a:lnTo>
                    <a:lnTo>
                      <a:pt x="268" y="43"/>
                    </a:lnTo>
                    <a:lnTo>
                      <a:pt x="237" y="93"/>
                    </a:lnTo>
                    <a:lnTo>
                      <a:pt x="195" y="144"/>
                    </a:lnTo>
                    <a:lnTo>
                      <a:pt x="135" y="209"/>
                    </a:lnTo>
                    <a:lnTo>
                      <a:pt x="65" y="260"/>
                    </a:lnTo>
                    <a:lnTo>
                      <a:pt x="36" y="260"/>
                    </a:lnTo>
                    <a:lnTo>
                      <a:pt x="12" y="243"/>
                    </a:lnTo>
                    <a:lnTo>
                      <a:pt x="0" y="222"/>
                    </a:lnTo>
                    <a:lnTo>
                      <a:pt x="9" y="197"/>
                    </a:lnTo>
                    <a:lnTo>
                      <a:pt x="33" y="160"/>
                    </a:lnTo>
                    <a:lnTo>
                      <a:pt x="104" y="93"/>
                    </a:lnTo>
                    <a:lnTo>
                      <a:pt x="167" y="32"/>
                    </a:lnTo>
                    <a:lnTo>
                      <a:pt x="206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12305" name="Group 91">
                <a:extLst>
                  <a:ext uri="{FF2B5EF4-FFF2-40B4-BE49-F238E27FC236}">
                    <a16:creationId xmlns:a16="http://schemas.microsoft.com/office/drawing/2014/main" xmlns="" id="{21A082E1-3C63-4DC1-B4E0-5C0657EB4C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0" y="1539"/>
                <a:ext cx="644" cy="694"/>
                <a:chOff x="880" y="1539"/>
                <a:chExt cx="644" cy="694"/>
              </a:xfrm>
            </p:grpSpPr>
            <p:sp>
              <p:nvSpPr>
                <p:cNvPr id="12306" name="Freeform 92">
                  <a:extLst>
                    <a:ext uri="{FF2B5EF4-FFF2-40B4-BE49-F238E27FC236}">
                      <a16:creationId xmlns:a16="http://schemas.microsoft.com/office/drawing/2014/main" xmlns="" id="{B0B7B452-7402-407C-9FEC-DD1DF23D0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" y="1899"/>
                  <a:ext cx="328" cy="334"/>
                </a:xfrm>
                <a:custGeom>
                  <a:avLst/>
                  <a:gdLst>
                    <a:gd name="T0" fmla="*/ 298 w 328"/>
                    <a:gd name="T1" fmla="*/ 0 h 334"/>
                    <a:gd name="T2" fmla="*/ 242 w 328"/>
                    <a:gd name="T3" fmla="*/ 59 h 334"/>
                    <a:gd name="T4" fmla="*/ 214 w 328"/>
                    <a:gd name="T5" fmla="*/ 56 h 334"/>
                    <a:gd name="T6" fmla="*/ 197 w 328"/>
                    <a:gd name="T7" fmla="*/ 68 h 334"/>
                    <a:gd name="T8" fmla="*/ 128 w 328"/>
                    <a:gd name="T9" fmla="*/ 126 h 334"/>
                    <a:gd name="T10" fmla="*/ 67 w 328"/>
                    <a:gd name="T11" fmla="*/ 187 h 334"/>
                    <a:gd name="T12" fmla="*/ 17 w 328"/>
                    <a:gd name="T13" fmla="*/ 240 h 334"/>
                    <a:gd name="T14" fmla="*/ 0 w 328"/>
                    <a:gd name="T15" fmla="*/ 279 h 334"/>
                    <a:gd name="T16" fmla="*/ 2 w 328"/>
                    <a:gd name="T17" fmla="*/ 301 h 334"/>
                    <a:gd name="T18" fmla="*/ 14 w 328"/>
                    <a:gd name="T19" fmla="*/ 317 h 334"/>
                    <a:gd name="T20" fmla="*/ 46 w 328"/>
                    <a:gd name="T21" fmla="*/ 334 h 334"/>
                    <a:gd name="T22" fmla="*/ 67 w 328"/>
                    <a:gd name="T23" fmla="*/ 334 h 334"/>
                    <a:gd name="T24" fmla="*/ 86 w 328"/>
                    <a:gd name="T25" fmla="*/ 325 h 334"/>
                    <a:gd name="T26" fmla="*/ 153 w 328"/>
                    <a:gd name="T27" fmla="*/ 266 h 334"/>
                    <a:gd name="T28" fmla="*/ 200 w 328"/>
                    <a:gd name="T29" fmla="*/ 217 h 334"/>
                    <a:gd name="T30" fmla="*/ 245 w 328"/>
                    <a:gd name="T31" fmla="*/ 158 h 334"/>
                    <a:gd name="T32" fmla="*/ 274 w 328"/>
                    <a:gd name="T33" fmla="*/ 115 h 334"/>
                    <a:gd name="T34" fmla="*/ 274 w 328"/>
                    <a:gd name="T35" fmla="*/ 95 h 334"/>
                    <a:gd name="T36" fmla="*/ 268 w 328"/>
                    <a:gd name="T37" fmla="*/ 78 h 334"/>
                    <a:gd name="T38" fmla="*/ 328 w 328"/>
                    <a:gd name="T39" fmla="*/ 22 h 334"/>
                    <a:gd name="T40" fmla="*/ 319 w 328"/>
                    <a:gd name="T41" fmla="*/ 6 h 334"/>
                    <a:gd name="T42" fmla="*/ 251 w 328"/>
                    <a:gd name="T43" fmla="*/ 84 h 334"/>
                    <a:gd name="T44" fmla="*/ 258 w 328"/>
                    <a:gd name="T45" fmla="*/ 99 h 334"/>
                    <a:gd name="T46" fmla="*/ 260 w 328"/>
                    <a:gd name="T47" fmla="*/ 115 h 334"/>
                    <a:gd name="T48" fmla="*/ 237 w 328"/>
                    <a:gd name="T49" fmla="*/ 144 h 334"/>
                    <a:gd name="T50" fmla="*/ 209 w 328"/>
                    <a:gd name="T51" fmla="*/ 181 h 334"/>
                    <a:gd name="T52" fmla="*/ 180 w 328"/>
                    <a:gd name="T53" fmla="*/ 218 h 334"/>
                    <a:gd name="T54" fmla="*/ 138 w 328"/>
                    <a:gd name="T55" fmla="*/ 260 h 334"/>
                    <a:gd name="T56" fmla="*/ 98 w 328"/>
                    <a:gd name="T57" fmla="*/ 294 h 334"/>
                    <a:gd name="T58" fmla="*/ 68 w 328"/>
                    <a:gd name="T59" fmla="*/ 317 h 334"/>
                    <a:gd name="T60" fmla="*/ 46 w 328"/>
                    <a:gd name="T61" fmla="*/ 319 h 334"/>
                    <a:gd name="T62" fmla="*/ 31 w 328"/>
                    <a:gd name="T63" fmla="*/ 309 h 334"/>
                    <a:gd name="T64" fmla="*/ 18 w 328"/>
                    <a:gd name="T65" fmla="*/ 297 h 334"/>
                    <a:gd name="T66" fmla="*/ 14 w 328"/>
                    <a:gd name="T67" fmla="*/ 286 h 334"/>
                    <a:gd name="T68" fmla="*/ 18 w 328"/>
                    <a:gd name="T69" fmla="*/ 267 h 334"/>
                    <a:gd name="T70" fmla="*/ 30 w 328"/>
                    <a:gd name="T71" fmla="*/ 248 h 334"/>
                    <a:gd name="T72" fmla="*/ 60 w 328"/>
                    <a:gd name="T73" fmla="*/ 217 h 334"/>
                    <a:gd name="T74" fmla="*/ 116 w 328"/>
                    <a:gd name="T75" fmla="*/ 163 h 334"/>
                    <a:gd name="T76" fmla="*/ 163 w 328"/>
                    <a:gd name="T77" fmla="*/ 114 h 334"/>
                    <a:gd name="T78" fmla="*/ 202 w 328"/>
                    <a:gd name="T79" fmla="*/ 78 h 334"/>
                    <a:gd name="T80" fmla="*/ 218 w 328"/>
                    <a:gd name="T81" fmla="*/ 71 h 334"/>
                    <a:gd name="T82" fmla="*/ 231 w 328"/>
                    <a:gd name="T83" fmla="*/ 77 h 334"/>
                    <a:gd name="T84" fmla="*/ 243 w 328"/>
                    <a:gd name="T85" fmla="*/ 77 h 334"/>
                    <a:gd name="T86" fmla="*/ 314 w 328"/>
                    <a:gd name="T87" fmla="*/ 4 h 334"/>
                    <a:gd name="T88" fmla="*/ 298 w 328"/>
                    <a:gd name="T89" fmla="*/ 0 h 33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28"/>
                    <a:gd name="T136" fmla="*/ 0 h 334"/>
                    <a:gd name="T137" fmla="*/ 328 w 328"/>
                    <a:gd name="T138" fmla="*/ 334 h 33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28" h="334">
                      <a:moveTo>
                        <a:pt x="298" y="0"/>
                      </a:moveTo>
                      <a:lnTo>
                        <a:pt x="242" y="59"/>
                      </a:lnTo>
                      <a:lnTo>
                        <a:pt x="214" y="56"/>
                      </a:lnTo>
                      <a:lnTo>
                        <a:pt x="197" y="68"/>
                      </a:lnTo>
                      <a:lnTo>
                        <a:pt x="128" y="126"/>
                      </a:lnTo>
                      <a:lnTo>
                        <a:pt x="67" y="187"/>
                      </a:lnTo>
                      <a:lnTo>
                        <a:pt x="17" y="240"/>
                      </a:lnTo>
                      <a:lnTo>
                        <a:pt x="0" y="279"/>
                      </a:lnTo>
                      <a:lnTo>
                        <a:pt x="2" y="301"/>
                      </a:lnTo>
                      <a:lnTo>
                        <a:pt x="14" y="317"/>
                      </a:lnTo>
                      <a:lnTo>
                        <a:pt x="46" y="334"/>
                      </a:lnTo>
                      <a:lnTo>
                        <a:pt x="67" y="334"/>
                      </a:lnTo>
                      <a:lnTo>
                        <a:pt x="86" y="325"/>
                      </a:lnTo>
                      <a:lnTo>
                        <a:pt x="153" y="266"/>
                      </a:lnTo>
                      <a:lnTo>
                        <a:pt x="200" y="217"/>
                      </a:lnTo>
                      <a:lnTo>
                        <a:pt x="245" y="158"/>
                      </a:lnTo>
                      <a:lnTo>
                        <a:pt x="274" y="115"/>
                      </a:lnTo>
                      <a:lnTo>
                        <a:pt x="274" y="95"/>
                      </a:lnTo>
                      <a:lnTo>
                        <a:pt x="268" y="78"/>
                      </a:lnTo>
                      <a:lnTo>
                        <a:pt x="328" y="22"/>
                      </a:lnTo>
                      <a:lnTo>
                        <a:pt x="319" y="6"/>
                      </a:lnTo>
                      <a:lnTo>
                        <a:pt x="251" y="84"/>
                      </a:lnTo>
                      <a:lnTo>
                        <a:pt x="258" y="99"/>
                      </a:lnTo>
                      <a:lnTo>
                        <a:pt x="260" y="115"/>
                      </a:lnTo>
                      <a:lnTo>
                        <a:pt x="237" y="144"/>
                      </a:lnTo>
                      <a:lnTo>
                        <a:pt x="209" y="181"/>
                      </a:lnTo>
                      <a:lnTo>
                        <a:pt x="180" y="218"/>
                      </a:lnTo>
                      <a:lnTo>
                        <a:pt x="138" y="260"/>
                      </a:lnTo>
                      <a:lnTo>
                        <a:pt x="98" y="294"/>
                      </a:lnTo>
                      <a:lnTo>
                        <a:pt x="68" y="317"/>
                      </a:lnTo>
                      <a:lnTo>
                        <a:pt x="46" y="319"/>
                      </a:lnTo>
                      <a:lnTo>
                        <a:pt x="31" y="309"/>
                      </a:lnTo>
                      <a:lnTo>
                        <a:pt x="18" y="297"/>
                      </a:lnTo>
                      <a:lnTo>
                        <a:pt x="14" y="286"/>
                      </a:lnTo>
                      <a:lnTo>
                        <a:pt x="18" y="267"/>
                      </a:lnTo>
                      <a:lnTo>
                        <a:pt x="30" y="248"/>
                      </a:lnTo>
                      <a:lnTo>
                        <a:pt x="60" y="217"/>
                      </a:lnTo>
                      <a:lnTo>
                        <a:pt x="116" y="163"/>
                      </a:lnTo>
                      <a:lnTo>
                        <a:pt x="163" y="114"/>
                      </a:lnTo>
                      <a:lnTo>
                        <a:pt x="202" y="78"/>
                      </a:lnTo>
                      <a:lnTo>
                        <a:pt x="218" y="71"/>
                      </a:lnTo>
                      <a:lnTo>
                        <a:pt x="231" y="77"/>
                      </a:lnTo>
                      <a:lnTo>
                        <a:pt x="243" y="77"/>
                      </a:lnTo>
                      <a:lnTo>
                        <a:pt x="314" y="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07" name="Freeform 93">
                  <a:extLst>
                    <a:ext uri="{FF2B5EF4-FFF2-40B4-BE49-F238E27FC236}">
                      <a16:creationId xmlns:a16="http://schemas.microsoft.com/office/drawing/2014/main" xmlns="" id="{E83D23AA-10E1-48BA-9DDC-F5C6A50FF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" y="1539"/>
                  <a:ext cx="413" cy="452"/>
                </a:xfrm>
                <a:custGeom>
                  <a:avLst/>
                  <a:gdLst>
                    <a:gd name="T0" fmla="*/ 20 w 413"/>
                    <a:gd name="T1" fmla="*/ 452 h 452"/>
                    <a:gd name="T2" fmla="*/ 124 w 413"/>
                    <a:gd name="T3" fmla="*/ 392 h 452"/>
                    <a:gd name="T4" fmla="*/ 195 w 413"/>
                    <a:gd name="T5" fmla="*/ 382 h 452"/>
                    <a:gd name="T6" fmla="*/ 277 w 413"/>
                    <a:gd name="T7" fmla="*/ 337 h 452"/>
                    <a:gd name="T8" fmla="*/ 357 w 413"/>
                    <a:gd name="T9" fmla="*/ 266 h 452"/>
                    <a:gd name="T10" fmla="*/ 391 w 413"/>
                    <a:gd name="T11" fmla="*/ 189 h 452"/>
                    <a:gd name="T12" fmla="*/ 410 w 413"/>
                    <a:gd name="T13" fmla="*/ 102 h 452"/>
                    <a:gd name="T14" fmla="*/ 412 w 413"/>
                    <a:gd name="T15" fmla="*/ 44 h 452"/>
                    <a:gd name="T16" fmla="*/ 354 w 413"/>
                    <a:gd name="T17" fmla="*/ 6 h 452"/>
                    <a:gd name="T18" fmla="*/ 378 w 413"/>
                    <a:gd name="T19" fmla="*/ 35 h 452"/>
                    <a:gd name="T20" fmla="*/ 400 w 413"/>
                    <a:gd name="T21" fmla="*/ 80 h 452"/>
                    <a:gd name="T22" fmla="*/ 384 w 413"/>
                    <a:gd name="T23" fmla="*/ 165 h 452"/>
                    <a:gd name="T24" fmla="*/ 349 w 413"/>
                    <a:gd name="T25" fmla="*/ 250 h 452"/>
                    <a:gd name="T26" fmla="*/ 287 w 413"/>
                    <a:gd name="T27" fmla="*/ 313 h 452"/>
                    <a:gd name="T28" fmla="*/ 214 w 413"/>
                    <a:gd name="T29" fmla="*/ 358 h 452"/>
                    <a:gd name="T30" fmla="*/ 127 w 413"/>
                    <a:gd name="T31" fmla="*/ 379 h 452"/>
                    <a:gd name="T32" fmla="*/ 91 w 413"/>
                    <a:gd name="T33" fmla="*/ 363 h 452"/>
                    <a:gd name="T34" fmla="*/ 171 w 413"/>
                    <a:gd name="T35" fmla="*/ 343 h 452"/>
                    <a:gd name="T36" fmla="*/ 259 w 413"/>
                    <a:gd name="T37" fmla="*/ 284 h 452"/>
                    <a:gd name="T38" fmla="*/ 317 w 413"/>
                    <a:gd name="T39" fmla="*/ 211 h 452"/>
                    <a:gd name="T40" fmla="*/ 355 w 413"/>
                    <a:gd name="T41" fmla="*/ 123 h 452"/>
                    <a:gd name="T42" fmla="*/ 370 w 413"/>
                    <a:gd name="T43" fmla="*/ 61 h 452"/>
                    <a:gd name="T44" fmla="*/ 358 w 413"/>
                    <a:gd name="T45" fmla="*/ 31 h 452"/>
                    <a:gd name="T46" fmla="*/ 348 w 413"/>
                    <a:gd name="T47" fmla="*/ 108 h 452"/>
                    <a:gd name="T48" fmla="*/ 306 w 413"/>
                    <a:gd name="T49" fmla="*/ 202 h 452"/>
                    <a:gd name="T50" fmla="*/ 251 w 413"/>
                    <a:gd name="T51" fmla="*/ 269 h 452"/>
                    <a:gd name="T52" fmla="*/ 192 w 413"/>
                    <a:gd name="T53" fmla="*/ 321 h 452"/>
                    <a:gd name="T54" fmla="*/ 128 w 413"/>
                    <a:gd name="T55" fmla="*/ 348 h 452"/>
                    <a:gd name="T56" fmla="*/ 75 w 413"/>
                    <a:gd name="T57" fmla="*/ 348 h 452"/>
                    <a:gd name="T58" fmla="*/ 45 w 413"/>
                    <a:gd name="T59" fmla="*/ 313 h 452"/>
                    <a:gd name="T60" fmla="*/ 39 w 413"/>
                    <a:gd name="T61" fmla="*/ 242 h 452"/>
                    <a:gd name="T62" fmla="*/ 76 w 413"/>
                    <a:gd name="T63" fmla="*/ 159 h 452"/>
                    <a:gd name="T64" fmla="*/ 143 w 413"/>
                    <a:gd name="T65" fmla="*/ 92 h 452"/>
                    <a:gd name="T66" fmla="*/ 229 w 413"/>
                    <a:gd name="T67" fmla="*/ 37 h 452"/>
                    <a:gd name="T68" fmla="*/ 297 w 413"/>
                    <a:gd name="T69" fmla="*/ 13 h 452"/>
                    <a:gd name="T70" fmla="*/ 348 w 413"/>
                    <a:gd name="T71" fmla="*/ 18 h 452"/>
                    <a:gd name="T72" fmla="*/ 315 w 413"/>
                    <a:gd name="T73" fmla="*/ 0 h 452"/>
                    <a:gd name="T74" fmla="*/ 216 w 413"/>
                    <a:gd name="T75" fmla="*/ 25 h 452"/>
                    <a:gd name="T76" fmla="*/ 121 w 413"/>
                    <a:gd name="T77" fmla="*/ 92 h 452"/>
                    <a:gd name="T78" fmla="*/ 61 w 413"/>
                    <a:gd name="T79" fmla="*/ 159 h 452"/>
                    <a:gd name="T80" fmla="*/ 31 w 413"/>
                    <a:gd name="T81" fmla="*/ 224 h 452"/>
                    <a:gd name="T82" fmla="*/ 20 w 413"/>
                    <a:gd name="T83" fmla="*/ 291 h 452"/>
                    <a:gd name="T84" fmla="*/ 48 w 413"/>
                    <a:gd name="T85" fmla="*/ 352 h 452"/>
                    <a:gd name="T86" fmla="*/ 0 w 413"/>
                    <a:gd name="T87" fmla="*/ 438 h 45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3"/>
                    <a:gd name="T133" fmla="*/ 0 h 452"/>
                    <a:gd name="T134" fmla="*/ 413 w 413"/>
                    <a:gd name="T135" fmla="*/ 452 h 45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3" h="452">
                      <a:moveTo>
                        <a:pt x="0" y="438"/>
                      </a:moveTo>
                      <a:lnTo>
                        <a:pt x="20" y="452"/>
                      </a:lnTo>
                      <a:lnTo>
                        <a:pt x="89" y="388"/>
                      </a:lnTo>
                      <a:lnTo>
                        <a:pt x="124" y="392"/>
                      </a:lnTo>
                      <a:lnTo>
                        <a:pt x="161" y="391"/>
                      </a:lnTo>
                      <a:lnTo>
                        <a:pt x="195" y="382"/>
                      </a:lnTo>
                      <a:lnTo>
                        <a:pt x="241" y="361"/>
                      </a:lnTo>
                      <a:lnTo>
                        <a:pt x="277" y="337"/>
                      </a:lnTo>
                      <a:lnTo>
                        <a:pt x="321" y="300"/>
                      </a:lnTo>
                      <a:lnTo>
                        <a:pt x="357" y="266"/>
                      </a:lnTo>
                      <a:lnTo>
                        <a:pt x="375" y="230"/>
                      </a:lnTo>
                      <a:lnTo>
                        <a:pt x="391" y="189"/>
                      </a:lnTo>
                      <a:lnTo>
                        <a:pt x="404" y="150"/>
                      </a:lnTo>
                      <a:lnTo>
                        <a:pt x="410" y="102"/>
                      </a:lnTo>
                      <a:lnTo>
                        <a:pt x="413" y="67"/>
                      </a:lnTo>
                      <a:lnTo>
                        <a:pt x="412" y="44"/>
                      </a:lnTo>
                      <a:lnTo>
                        <a:pt x="366" y="6"/>
                      </a:lnTo>
                      <a:lnTo>
                        <a:pt x="354" y="6"/>
                      </a:lnTo>
                      <a:lnTo>
                        <a:pt x="358" y="19"/>
                      </a:lnTo>
                      <a:lnTo>
                        <a:pt x="378" y="35"/>
                      </a:lnTo>
                      <a:lnTo>
                        <a:pt x="401" y="52"/>
                      </a:lnTo>
                      <a:lnTo>
                        <a:pt x="400" y="80"/>
                      </a:lnTo>
                      <a:lnTo>
                        <a:pt x="395" y="122"/>
                      </a:lnTo>
                      <a:lnTo>
                        <a:pt x="384" y="165"/>
                      </a:lnTo>
                      <a:lnTo>
                        <a:pt x="369" y="212"/>
                      </a:lnTo>
                      <a:lnTo>
                        <a:pt x="349" y="250"/>
                      </a:lnTo>
                      <a:lnTo>
                        <a:pt x="324" y="279"/>
                      </a:lnTo>
                      <a:lnTo>
                        <a:pt x="287" y="313"/>
                      </a:lnTo>
                      <a:lnTo>
                        <a:pt x="254" y="339"/>
                      </a:lnTo>
                      <a:lnTo>
                        <a:pt x="214" y="358"/>
                      </a:lnTo>
                      <a:lnTo>
                        <a:pt x="170" y="374"/>
                      </a:lnTo>
                      <a:lnTo>
                        <a:pt x="127" y="379"/>
                      </a:lnTo>
                      <a:lnTo>
                        <a:pt x="97" y="377"/>
                      </a:lnTo>
                      <a:lnTo>
                        <a:pt x="91" y="363"/>
                      </a:lnTo>
                      <a:lnTo>
                        <a:pt x="128" y="360"/>
                      </a:lnTo>
                      <a:lnTo>
                        <a:pt x="171" y="343"/>
                      </a:lnTo>
                      <a:lnTo>
                        <a:pt x="217" y="322"/>
                      </a:lnTo>
                      <a:lnTo>
                        <a:pt x="259" y="284"/>
                      </a:lnTo>
                      <a:lnTo>
                        <a:pt x="288" y="248"/>
                      </a:lnTo>
                      <a:lnTo>
                        <a:pt x="317" y="211"/>
                      </a:lnTo>
                      <a:lnTo>
                        <a:pt x="339" y="166"/>
                      </a:lnTo>
                      <a:lnTo>
                        <a:pt x="355" y="123"/>
                      </a:lnTo>
                      <a:lnTo>
                        <a:pt x="364" y="87"/>
                      </a:lnTo>
                      <a:lnTo>
                        <a:pt x="370" y="61"/>
                      </a:lnTo>
                      <a:lnTo>
                        <a:pt x="372" y="41"/>
                      </a:lnTo>
                      <a:lnTo>
                        <a:pt x="358" y="31"/>
                      </a:lnTo>
                      <a:lnTo>
                        <a:pt x="355" y="74"/>
                      </a:lnTo>
                      <a:lnTo>
                        <a:pt x="348" y="108"/>
                      </a:lnTo>
                      <a:lnTo>
                        <a:pt x="329" y="153"/>
                      </a:lnTo>
                      <a:lnTo>
                        <a:pt x="306" y="202"/>
                      </a:lnTo>
                      <a:lnTo>
                        <a:pt x="285" y="235"/>
                      </a:lnTo>
                      <a:lnTo>
                        <a:pt x="251" y="269"/>
                      </a:lnTo>
                      <a:lnTo>
                        <a:pt x="220" y="299"/>
                      </a:lnTo>
                      <a:lnTo>
                        <a:pt x="192" y="321"/>
                      </a:lnTo>
                      <a:lnTo>
                        <a:pt x="159" y="336"/>
                      </a:lnTo>
                      <a:lnTo>
                        <a:pt x="128" y="348"/>
                      </a:lnTo>
                      <a:lnTo>
                        <a:pt x="104" y="352"/>
                      </a:lnTo>
                      <a:lnTo>
                        <a:pt x="75" y="348"/>
                      </a:lnTo>
                      <a:lnTo>
                        <a:pt x="57" y="337"/>
                      </a:lnTo>
                      <a:lnTo>
                        <a:pt x="45" y="313"/>
                      </a:lnTo>
                      <a:lnTo>
                        <a:pt x="36" y="279"/>
                      </a:lnTo>
                      <a:lnTo>
                        <a:pt x="39" y="242"/>
                      </a:lnTo>
                      <a:lnTo>
                        <a:pt x="54" y="196"/>
                      </a:lnTo>
                      <a:lnTo>
                        <a:pt x="76" y="159"/>
                      </a:lnTo>
                      <a:lnTo>
                        <a:pt x="109" y="119"/>
                      </a:lnTo>
                      <a:lnTo>
                        <a:pt x="143" y="92"/>
                      </a:lnTo>
                      <a:lnTo>
                        <a:pt x="195" y="58"/>
                      </a:lnTo>
                      <a:lnTo>
                        <a:pt x="229" y="37"/>
                      </a:lnTo>
                      <a:lnTo>
                        <a:pt x="268" y="21"/>
                      </a:lnTo>
                      <a:lnTo>
                        <a:pt x="297" y="13"/>
                      </a:lnTo>
                      <a:lnTo>
                        <a:pt x="320" y="13"/>
                      </a:lnTo>
                      <a:lnTo>
                        <a:pt x="348" y="18"/>
                      </a:lnTo>
                      <a:lnTo>
                        <a:pt x="345" y="6"/>
                      </a:lnTo>
                      <a:lnTo>
                        <a:pt x="315" y="0"/>
                      </a:lnTo>
                      <a:lnTo>
                        <a:pt x="263" y="4"/>
                      </a:lnTo>
                      <a:lnTo>
                        <a:pt x="216" y="25"/>
                      </a:lnTo>
                      <a:lnTo>
                        <a:pt x="164" y="59"/>
                      </a:lnTo>
                      <a:lnTo>
                        <a:pt x="121" y="92"/>
                      </a:lnTo>
                      <a:lnTo>
                        <a:pt x="91" y="123"/>
                      </a:lnTo>
                      <a:lnTo>
                        <a:pt x="61" y="159"/>
                      </a:lnTo>
                      <a:lnTo>
                        <a:pt x="42" y="192"/>
                      </a:lnTo>
                      <a:lnTo>
                        <a:pt x="31" y="224"/>
                      </a:lnTo>
                      <a:lnTo>
                        <a:pt x="21" y="260"/>
                      </a:lnTo>
                      <a:lnTo>
                        <a:pt x="20" y="291"/>
                      </a:lnTo>
                      <a:lnTo>
                        <a:pt x="31" y="328"/>
                      </a:lnTo>
                      <a:lnTo>
                        <a:pt x="48" y="352"/>
                      </a:lnTo>
                      <a:lnTo>
                        <a:pt x="66" y="373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08" name="Freeform 94">
                  <a:extLst>
                    <a:ext uri="{FF2B5EF4-FFF2-40B4-BE49-F238E27FC236}">
                      <a16:creationId xmlns:a16="http://schemas.microsoft.com/office/drawing/2014/main" xmlns="" id="{5A991852-85BB-4828-94DD-08EF4DE63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8" y="1620"/>
                  <a:ext cx="134" cy="108"/>
                </a:xfrm>
                <a:custGeom>
                  <a:avLst/>
                  <a:gdLst>
                    <a:gd name="T0" fmla="*/ 0 w 134"/>
                    <a:gd name="T1" fmla="*/ 97 h 108"/>
                    <a:gd name="T2" fmla="*/ 22 w 134"/>
                    <a:gd name="T3" fmla="*/ 59 h 108"/>
                    <a:gd name="T4" fmla="*/ 57 w 134"/>
                    <a:gd name="T5" fmla="*/ 32 h 108"/>
                    <a:gd name="T6" fmla="*/ 89 w 134"/>
                    <a:gd name="T7" fmla="*/ 11 h 108"/>
                    <a:gd name="T8" fmla="*/ 121 w 134"/>
                    <a:gd name="T9" fmla="*/ 0 h 108"/>
                    <a:gd name="T10" fmla="*/ 134 w 134"/>
                    <a:gd name="T11" fmla="*/ 11 h 108"/>
                    <a:gd name="T12" fmla="*/ 100 w 134"/>
                    <a:gd name="T13" fmla="*/ 23 h 108"/>
                    <a:gd name="T14" fmla="*/ 61 w 134"/>
                    <a:gd name="T15" fmla="*/ 46 h 108"/>
                    <a:gd name="T16" fmla="*/ 27 w 134"/>
                    <a:gd name="T17" fmla="*/ 69 h 108"/>
                    <a:gd name="T18" fmla="*/ 6 w 134"/>
                    <a:gd name="T19" fmla="*/ 108 h 108"/>
                    <a:gd name="T20" fmla="*/ 0 w 134"/>
                    <a:gd name="T21" fmla="*/ 9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08"/>
                    <a:gd name="T35" fmla="*/ 134 w 134"/>
                    <a:gd name="T36" fmla="*/ 108 h 10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08">
                      <a:moveTo>
                        <a:pt x="0" y="97"/>
                      </a:moveTo>
                      <a:lnTo>
                        <a:pt x="22" y="59"/>
                      </a:lnTo>
                      <a:lnTo>
                        <a:pt x="57" y="32"/>
                      </a:lnTo>
                      <a:lnTo>
                        <a:pt x="89" y="11"/>
                      </a:lnTo>
                      <a:lnTo>
                        <a:pt x="121" y="0"/>
                      </a:lnTo>
                      <a:lnTo>
                        <a:pt x="134" y="11"/>
                      </a:lnTo>
                      <a:lnTo>
                        <a:pt x="100" y="23"/>
                      </a:lnTo>
                      <a:lnTo>
                        <a:pt x="61" y="46"/>
                      </a:lnTo>
                      <a:lnTo>
                        <a:pt x="27" y="69"/>
                      </a:lnTo>
                      <a:lnTo>
                        <a:pt x="6" y="108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2309" name="Freeform 95">
                  <a:extLst>
                    <a:ext uri="{FF2B5EF4-FFF2-40B4-BE49-F238E27FC236}">
                      <a16:creationId xmlns:a16="http://schemas.microsoft.com/office/drawing/2014/main" xmlns="" id="{FA2D62E0-0D2D-4368-B62B-3C87FE79B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1542"/>
                  <a:ext cx="48" cy="48"/>
                </a:xfrm>
                <a:custGeom>
                  <a:avLst/>
                  <a:gdLst>
                    <a:gd name="T0" fmla="*/ 34 w 48"/>
                    <a:gd name="T1" fmla="*/ 44 h 48"/>
                    <a:gd name="T2" fmla="*/ 25 w 48"/>
                    <a:gd name="T3" fmla="*/ 23 h 48"/>
                    <a:gd name="T4" fmla="*/ 4 w 48"/>
                    <a:gd name="T5" fmla="*/ 5 h 48"/>
                    <a:gd name="T6" fmla="*/ 0 w 48"/>
                    <a:gd name="T7" fmla="*/ 0 h 48"/>
                    <a:gd name="T8" fmla="*/ 29 w 48"/>
                    <a:gd name="T9" fmla="*/ 0 h 48"/>
                    <a:gd name="T10" fmla="*/ 41 w 48"/>
                    <a:gd name="T11" fmla="*/ 8 h 48"/>
                    <a:gd name="T12" fmla="*/ 48 w 48"/>
                    <a:gd name="T13" fmla="*/ 29 h 48"/>
                    <a:gd name="T14" fmla="*/ 47 w 48"/>
                    <a:gd name="T15" fmla="*/ 48 h 48"/>
                    <a:gd name="T16" fmla="*/ 34 w 48"/>
                    <a:gd name="T17" fmla="*/ 44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48"/>
                    <a:gd name="T29" fmla="*/ 48 w 48"/>
                    <a:gd name="T30" fmla="*/ 48 h 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48">
                      <a:moveTo>
                        <a:pt x="34" y="44"/>
                      </a:moveTo>
                      <a:lnTo>
                        <a:pt x="25" y="23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41" y="8"/>
                      </a:lnTo>
                      <a:lnTo>
                        <a:pt x="48" y="29"/>
                      </a:lnTo>
                      <a:lnTo>
                        <a:pt x="47" y="48"/>
                      </a:lnTo>
                      <a:lnTo>
                        <a:pt x="34" y="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grpSp>
          <p:nvGrpSpPr>
            <p:cNvPr id="12296" name="Group 96">
              <a:extLst>
                <a:ext uri="{FF2B5EF4-FFF2-40B4-BE49-F238E27FC236}">
                  <a16:creationId xmlns:a16="http://schemas.microsoft.com/office/drawing/2014/main" xmlns="" id="{4BBACC15-E3E1-4863-B4DC-19C2CA43E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446"/>
              <a:ext cx="428" cy="898"/>
              <a:chOff x="768" y="1446"/>
              <a:chExt cx="428" cy="898"/>
            </a:xfrm>
          </p:grpSpPr>
          <p:sp>
            <p:nvSpPr>
              <p:cNvPr id="12297" name="Freeform 97">
                <a:extLst>
                  <a:ext uri="{FF2B5EF4-FFF2-40B4-BE49-F238E27FC236}">
                    <a16:creationId xmlns:a16="http://schemas.microsoft.com/office/drawing/2014/main" xmlns="" id="{EF8C1DBB-BAA0-496A-9514-FF7841713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446"/>
                <a:ext cx="212" cy="194"/>
              </a:xfrm>
              <a:custGeom>
                <a:avLst/>
                <a:gdLst>
                  <a:gd name="T0" fmla="*/ 157 w 212"/>
                  <a:gd name="T1" fmla="*/ 125 h 194"/>
                  <a:gd name="T2" fmla="*/ 163 w 212"/>
                  <a:gd name="T3" fmla="*/ 104 h 194"/>
                  <a:gd name="T4" fmla="*/ 173 w 212"/>
                  <a:gd name="T5" fmla="*/ 81 h 194"/>
                  <a:gd name="T6" fmla="*/ 178 w 212"/>
                  <a:gd name="T7" fmla="*/ 54 h 194"/>
                  <a:gd name="T8" fmla="*/ 176 w 212"/>
                  <a:gd name="T9" fmla="*/ 34 h 194"/>
                  <a:gd name="T10" fmla="*/ 166 w 212"/>
                  <a:gd name="T11" fmla="*/ 19 h 194"/>
                  <a:gd name="T12" fmla="*/ 153 w 212"/>
                  <a:gd name="T13" fmla="*/ 6 h 194"/>
                  <a:gd name="T14" fmla="*/ 131 w 212"/>
                  <a:gd name="T15" fmla="*/ 0 h 194"/>
                  <a:gd name="T16" fmla="*/ 97 w 212"/>
                  <a:gd name="T17" fmla="*/ 6 h 194"/>
                  <a:gd name="T18" fmla="*/ 62 w 212"/>
                  <a:gd name="T19" fmla="*/ 19 h 194"/>
                  <a:gd name="T20" fmla="*/ 37 w 212"/>
                  <a:gd name="T21" fmla="*/ 38 h 194"/>
                  <a:gd name="T22" fmla="*/ 20 w 212"/>
                  <a:gd name="T23" fmla="*/ 59 h 194"/>
                  <a:gd name="T24" fmla="*/ 4 w 212"/>
                  <a:gd name="T25" fmla="*/ 88 h 194"/>
                  <a:gd name="T26" fmla="*/ 0 w 212"/>
                  <a:gd name="T27" fmla="*/ 110 h 194"/>
                  <a:gd name="T28" fmla="*/ 0 w 212"/>
                  <a:gd name="T29" fmla="*/ 139 h 194"/>
                  <a:gd name="T30" fmla="*/ 7 w 212"/>
                  <a:gd name="T31" fmla="*/ 157 h 194"/>
                  <a:gd name="T32" fmla="*/ 25 w 212"/>
                  <a:gd name="T33" fmla="*/ 175 h 194"/>
                  <a:gd name="T34" fmla="*/ 45 w 212"/>
                  <a:gd name="T35" fmla="*/ 181 h 194"/>
                  <a:gd name="T36" fmla="*/ 72 w 212"/>
                  <a:gd name="T37" fmla="*/ 176 h 194"/>
                  <a:gd name="T38" fmla="*/ 91 w 212"/>
                  <a:gd name="T39" fmla="*/ 175 h 194"/>
                  <a:gd name="T40" fmla="*/ 116 w 212"/>
                  <a:gd name="T41" fmla="*/ 164 h 194"/>
                  <a:gd name="T42" fmla="*/ 135 w 212"/>
                  <a:gd name="T43" fmla="*/ 151 h 194"/>
                  <a:gd name="T44" fmla="*/ 148 w 212"/>
                  <a:gd name="T45" fmla="*/ 147 h 194"/>
                  <a:gd name="T46" fmla="*/ 162 w 212"/>
                  <a:gd name="T47" fmla="*/ 161 h 194"/>
                  <a:gd name="T48" fmla="*/ 185 w 212"/>
                  <a:gd name="T49" fmla="*/ 186 h 194"/>
                  <a:gd name="T50" fmla="*/ 201 w 212"/>
                  <a:gd name="T51" fmla="*/ 194 h 194"/>
                  <a:gd name="T52" fmla="*/ 212 w 212"/>
                  <a:gd name="T53" fmla="*/ 185 h 194"/>
                  <a:gd name="T54" fmla="*/ 212 w 212"/>
                  <a:gd name="T55" fmla="*/ 175 h 194"/>
                  <a:gd name="T56" fmla="*/ 196 w 212"/>
                  <a:gd name="T57" fmla="*/ 154 h 194"/>
                  <a:gd name="T58" fmla="*/ 169 w 212"/>
                  <a:gd name="T59" fmla="*/ 138 h 194"/>
                  <a:gd name="T60" fmla="*/ 157 w 212"/>
                  <a:gd name="T61" fmla="*/ 125 h 1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2"/>
                  <a:gd name="T94" fmla="*/ 0 h 194"/>
                  <a:gd name="T95" fmla="*/ 212 w 212"/>
                  <a:gd name="T96" fmla="*/ 194 h 1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2" h="194">
                    <a:moveTo>
                      <a:pt x="157" y="125"/>
                    </a:moveTo>
                    <a:lnTo>
                      <a:pt x="163" y="104"/>
                    </a:lnTo>
                    <a:lnTo>
                      <a:pt x="173" y="81"/>
                    </a:lnTo>
                    <a:lnTo>
                      <a:pt x="178" y="54"/>
                    </a:lnTo>
                    <a:lnTo>
                      <a:pt x="176" y="34"/>
                    </a:lnTo>
                    <a:lnTo>
                      <a:pt x="166" y="19"/>
                    </a:lnTo>
                    <a:lnTo>
                      <a:pt x="153" y="6"/>
                    </a:lnTo>
                    <a:lnTo>
                      <a:pt x="131" y="0"/>
                    </a:lnTo>
                    <a:lnTo>
                      <a:pt x="97" y="6"/>
                    </a:lnTo>
                    <a:lnTo>
                      <a:pt x="62" y="19"/>
                    </a:lnTo>
                    <a:lnTo>
                      <a:pt x="37" y="38"/>
                    </a:lnTo>
                    <a:lnTo>
                      <a:pt x="20" y="59"/>
                    </a:lnTo>
                    <a:lnTo>
                      <a:pt x="4" y="88"/>
                    </a:lnTo>
                    <a:lnTo>
                      <a:pt x="0" y="110"/>
                    </a:lnTo>
                    <a:lnTo>
                      <a:pt x="0" y="139"/>
                    </a:lnTo>
                    <a:lnTo>
                      <a:pt x="7" y="157"/>
                    </a:lnTo>
                    <a:lnTo>
                      <a:pt x="25" y="175"/>
                    </a:lnTo>
                    <a:lnTo>
                      <a:pt x="45" y="181"/>
                    </a:lnTo>
                    <a:lnTo>
                      <a:pt x="72" y="176"/>
                    </a:lnTo>
                    <a:lnTo>
                      <a:pt x="91" y="175"/>
                    </a:lnTo>
                    <a:lnTo>
                      <a:pt x="116" y="164"/>
                    </a:lnTo>
                    <a:lnTo>
                      <a:pt x="135" y="151"/>
                    </a:lnTo>
                    <a:lnTo>
                      <a:pt x="148" y="147"/>
                    </a:lnTo>
                    <a:lnTo>
                      <a:pt x="162" y="161"/>
                    </a:lnTo>
                    <a:lnTo>
                      <a:pt x="185" y="186"/>
                    </a:lnTo>
                    <a:lnTo>
                      <a:pt x="201" y="194"/>
                    </a:lnTo>
                    <a:lnTo>
                      <a:pt x="212" y="185"/>
                    </a:lnTo>
                    <a:lnTo>
                      <a:pt x="212" y="175"/>
                    </a:lnTo>
                    <a:lnTo>
                      <a:pt x="196" y="154"/>
                    </a:lnTo>
                    <a:lnTo>
                      <a:pt x="169" y="138"/>
                    </a:lnTo>
                    <a:lnTo>
                      <a:pt x="157" y="12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298" name="Freeform 98">
                <a:extLst>
                  <a:ext uri="{FF2B5EF4-FFF2-40B4-BE49-F238E27FC236}">
                    <a16:creationId xmlns:a16="http://schemas.microsoft.com/office/drawing/2014/main" xmlns="" id="{3DACF2D5-1549-42CC-9AA5-738C6A8BB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618"/>
                <a:ext cx="242" cy="311"/>
              </a:xfrm>
              <a:custGeom>
                <a:avLst/>
                <a:gdLst>
                  <a:gd name="T0" fmla="*/ 99 w 242"/>
                  <a:gd name="T1" fmla="*/ 25 h 311"/>
                  <a:gd name="T2" fmla="*/ 130 w 242"/>
                  <a:gd name="T3" fmla="*/ 12 h 311"/>
                  <a:gd name="T4" fmla="*/ 159 w 242"/>
                  <a:gd name="T5" fmla="*/ 2 h 311"/>
                  <a:gd name="T6" fmla="*/ 187 w 242"/>
                  <a:gd name="T7" fmla="*/ 0 h 311"/>
                  <a:gd name="T8" fmla="*/ 209 w 242"/>
                  <a:gd name="T9" fmla="*/ 5 h 311"/>
                  <a:gd name="T10" fmla="*/ 223 w 242"/>
                  <a:gd name="T11" fmla="*/ 12 h 311"/>
                  <a:gd name="T12" fmla="*/ 236 w 242"/>
                  <a:gd name="T13" fmla="*/ 27 h 311"/>
                  <a:gd name="T14" fmla="*/ 242 w 242"/>
                  <a:gd name="T15" fmla="*/ 49 h 311"/>
                  <a:gd name="T16" fmla="*/ 240 w 242"/>
                  <a:gd name="T17" fmla="*/ 70 h 311"/>
                  <a:gd name="T18" fmla="*/ 230 w 242"/>
                  <a:gd name="T19" fmla="*/ 91 h 311"/>
                  <a:gd name="T20" fmla="*/ 212 w 242"/>
                  <a:gd name="T21" fmla="*/ 116 h 311"/>
                  <a:gd name="T22" fmla="*/ 189 w 242"/>
                  <a:gd name="T23" fmla="*/ 126 h 311"/>
                  <a:gd name="T24" fmla="*/ 171 w 242"/>
                  <a:gd name="T25" fmla="*/ 138 h 311"/>
                  <a:gd name="T26" fmla="*/ 147 w 242"/>
                  <a:gd name="T27" fmla="*/ 147 h 311"/>
                  <a:gd name="T28" fmla="*/ 131 w 242"/>
                  <a:gd name="T29" fmla="*/ 162 h 311"/>
                  <a:gd name="T30" fmla="*/ 124 w 242"/>
                  <a:gd name="T31" fmla="*/ 193 h 311"/>
                  <a:gd name="T32" fmla="*/ 128 w 242"/>
                  <a:gd name="T33" fmla="*/ 222 h 311"/>
                  <a:gd name="T34" fmla="*/ 134 w 242"/>
                  <a:gd name="T35" fmla="*/ 246 h 311"/>
                  <a:gd name="T36" fmla="*/ 133 w 242"/>
                  <a:gd name="T37" fmla="*/ 271 h 311"/>
                  <a:gd name="T38" fmla="*/ 128 w 242"/>
                  <a:gd name="T39" fmla="*/ 288 h 311"/>
                  <a:gd name="T40" fmla="*/ 119 w 242"/>
                  <a:gd name="T41" fmla="*/ 302 h 311"/>
                  <a:gd name="T42" fmla="*/ 100 w 242"/>
                  <a:gd name="T43" fmla="*/ 310 h 311"/>
                  <a:gd name="T44" fmla="*/ 74 w 242"/>
                  <a:gd name="T45" fmla="*/ 311 h 311"/>
                  <a:gd name="T46" fmla="*/ 51 w 242"/>
                  <a:gd name="T47" fmla="*/ 304 h 311"/>
                  <a:gd name="T48" fmla="*/ 29 w 242"/>
                  <a:gd name="T49" fmla="*/ 288 h 311"/>
                  <a:gd name="T50" fmla="*/ 16 w 242"/>
                  <a:gd name="T51" fmla="*/ 271 h 311"/>
                  <a:gd name="T52" fmla="*/ 4 w 242"/>
                  <a:gd name="T53" fmla="*/ 243 h 311"/>
                  <a:gd name="T54" fmla="*/ 0 w 242"/>
                  <a:gd name="T55" fmla="*/ 208 h 311"/>
                  <a:gd name="T56" fmla="*/ 0 w 242"/>
                  <a:gd name="T57" fmla="*/ 172 h 311"/>
                  <a:gd name="T58" fmla="*/ 6 w 242"/>
                  <a:gd name="T59" fmla="*/ 135 h 311"/>
                  <a:gd name="T60" fmla="*/ 20 w 242"/>
                  <a:gd name="T61" fmla="*/ 104 h 311"/>
                  <a:gd name="T62" fmla="*/ 38 w 242"/>
                  <a:gd name="T63" fmla="*/ 70 h 311"/>
                  <a:gd name="T64" fmla="*/ 57 w 242"/>
                  <a:gd name="T65" fmla="*/ 51 h 311"/>
                  <a:gd name="T66" fmla="*/ 81 w 242"/>
                  <a:gd name="T67" fmla="*/ 37 h 311"/>
                  <a:gd name="T68" fmla="*/ 99 w 242"/>
                  <a:gd name="T69" fmla="*/ 25 h 3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2"/>
                  <a:gd name="T106" fmla="*/ 0 h 311"/>
                  <a:gd name="T107" fmla="*/ 242 w 242"/>
                  <a:gd name="T108" fmla="*/ 311 h 3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2" h="311">
                    <a:moveTo>
                      <a:pt x="99" y="25"/>
                    </a:moveTo>
                    <a:lnTo>
                      <a:pt x="130" y="12"/>
                    </a:lnTo>
                    <a:lnTo>
                      <a:pt x="159" y="2"/>
                    </a:lnTo>
                    <a:lnTo>
                      <a:pt x="187" y="0"/>
                    </a:lnTo>
                    <a:lnTo>
                      <a:pt x="209" y="5"/>
                    </a:lnTo>
                    <a:lnTo>
                      <a:pt x="223" y="12"/>
                    </a:lnTo>
                    <a:lnTo>
                      <a:pt x="236" y="27"/>
                    </a:lnTo>
                    <a:lnTo>
                      <a:pt x="242" y="49"/>
                    </a:lnTo>
                    <a:lnTo>
                      <a:pt x="240" y="70"/>
                    </a:lnTo>
                    <a:lnTo>
                      <a:pt x="230" y="91"/>
                    </a:lnTo>
                    <a:lnTo>
                      <a:pt x="212" y="116"/>
                    </a:lnTo>
                    <a:lnTo>
                      <a:pt x="189" y="126"/>
                    </a:lnTo>
                    <a:lnTo>
                      <a:pt x="171" y="138"/>
                    </a:lnTo>
                    <a:lnTo>
                      <a:pt x="147" y="147"/>
                    </a:lnTo>
                    <a:lnTo>
                      <a:pt x="131" y="162"/>
                    </a:lnTo>
                    <a:lnTo>
                      <a:pt x="124" y="193"/>
                    </a:lnTo>
                    <a:lnTo>
                      <a:pt x="128" y="222"/>
                    </a:lnTo>
                    <a:lnTo>
                      <a:pt x="134" y="246"/>
                    </a:lnTo>
                    <a:lnTo>
                      <a:pt x="133" y="271"/>
                    </a:lnTo>
                    <a:lnTo>
                      <a:pt x="128" y="288"/>
                    </a:lnTo>
                    <a:lnTo>
                      <a:pt x="119" y="302"/>
                    </a:lnTo>
                    <a:lnTo>
                      <a:pt x="100" y="310"/>
                    </a:lnTo>
                    <a:lnTo>
                      <a:pt x="74" y="311"/>
                    </a:lnTo>
                    <a:lnTo>
                      <a:pt x="51" y="304"/>
                    </a:lnTo>
                    <a:lnTo>
                      <a:pt x="29" y="288"/>
                    </a:lnTo>
                    <a:lnTo>
                      <a:pt x="16" y="271"/>
                    </a:lnTo>
                    <a:lnTo>
                      <a:pt x="4" y="243"/>
                    </a:lnTo>
                    <a:lnTo>
                      <a:pt x="0" y="208"/>
                    </a:lnTo>
                    <a:lnTo>
                      <a:pt x="0" y="172"/>
                    </a:lnTo>
                    <a:lnTo>
                      <a:pt x="6" y="135"/>
                    </a:lnTo>
                    <a:lnTo>
                      <a:pt x="20" y="104"/>
                    </a:lnTo>
                    <a:lnTo>
                      <a:pt x="38" y="70"/>
                    </a:lnTo>
                    <a:lnTo>
                      <a:pt x="57" y="51"/>
                    </a:lnTo>
                    <a:lnTo>
                      <a:pt x="81" y="37"/>
                    </a:lnTo>
                    <a:lnTo>
                      <a:pt x="99" y="2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299" name="Freeform 99">
                <a:extLst>
                  <a:ext uri="{FF2B5EF4-FFF2-40B4-BE49-F238E27FC236}">
                    <a16:creationId xmlns:a16="http://schemas.microsoft.com/office/drawing/2014/main" xmlns="" id="{9080EC56-E125-4E92-9510-3160CFCC2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1638"/>
                <a:ext cx="241" cy="360"/>
              </a:xfrm>
              <a:custGeom>
                <a:avLst/>
                <a:gdLst>
                  <a:gd name="T0" fmla="*/ 16 w 241"/>
                  <a:gd name="T1" fmla="*/ 9 h 360"/>
                  <a:gd name="T2" fmla="*/ 25 w 241"/>
                  <a:gd name="T3" fmla="*/ 0 h 360"/>
                  <a:gd name="T4" fmla="*/ 42 w 241"/>
                  <a:gd name="T5" fmla="*/ 12 h 360"/>
                  <a:gd name="T6" fmla="*/ 58 w 241"/>
                  <a:gd name="T7" fmla="*/ 38 h 360"/>
                  <a:gd name="T8" fmla="*/ 99 w 241"/>
                  <a:gd name="T9" fmla="*/ 72 h 360"/>
                  <a:gd name="T10" fmla="*/ 135 w 241"/>
                  <a:gd name="T11" fmla="*/ 90 h 360"/>
                  <a:gd name="T12" fmla="*/ 143 w 241"/>
                  <a:gd name="T13" fmla="*/ 110 h 360"/>
                  <a:gd name="T14" fmla="*/ 143 w 241"/>
                  <a:gd name="T15" fmla="*/ 151 h 360"/>
                  <a:gd name="T16" fmla="*/ 157 w 241"/>
                  <a:gd name="T17" fmla="*/ 221 h 360"/>
                  <a:gd name="T18" fmla="*/ 176 w 241"/>
                  <a:gd name="T19" fmla="*/ 261 h 360"/>
                  <a:gd name="T20" fmla="*/ 192 w 241"/>
                  <a:gd name="T21" fmla="*/ 276 h 360"/>
                  <a:gd name="T22" fmla="*/ 205 w 241"/>
                  <a:gd name="T23" fmla="*/ 274 h 360"/>
                  <a:gd name="T24" fmla="*/ 222 w 241"/>
                  <a:gd name="T25" fmla="*/ 283 h 360"/>
                  <a:gd name="T26" fmla="*/ 239 w 241"/>
                  <a:gd name="T27" fmla="*/ 302 h 360"/>
                  <a:gd name="T28" fmla="*/ 241 w 241"/>
                  <a:gd name="T29" fmla="*/ 328 h 360"/>
                  <a:gd name="T30" fmla="*/ 230 w 241"/>
                  <a:gd name="T31" fmla="*/ 347 h 360"/>
                  <a:gd name="T32" fmla="*/ 211 w 241"/>
                  <a:gd name="T33" fmla="*/ 360 h 360"/>
                  <a:gd name="T34" fmla="*/ 189 w 241"/>
                  <a:gd name="T35" fmla="*/ 356 h 360"/>
                  <a:gd name="T36" fmla="*/ 167 w 241"/>
                  <a:gd name="T37" fmla="*/ 332 h 360"/>
                  <a:gd name="T38" fmla="*/ 164 w 241"/>
                  <a:gd name="T39" fmla="*/ 289 h 360"/>
                  <a:gd name="T40" fmla="*/ 143 w 241"/>
                  <a:gd name="T41" fmla="*/ 250 h 360"/>
                  <a:gd name="T42" fmla="*/ 129 w 241"/>
                  <a:gd name="T43" fmla="*/ 206 h 360"/>
                  <a:gd name="T44" fmla="*/ 120 w 241"/>
                  <a:gd name="T45" fmla="*/ 151 h 360"/>
                  <a:gd name="T46" fmla="*/ 114 w 241"/>
                  <a:gd name="T47" fmla="*/ 127 h 360"/>
                  <a:gd name="T48" fmla="*/ 93 w 241"/>
                  <a:gd name="T49" fmla="*/ 102 h 360"/>
                  <a:gd name="T50" fmla="*/ 53 w 241"/>
                  <a:gd name="T51" fmla="*/ 90 h 360"/>
                  <a:gd name="T52" fmla="*/ 12 w 241"/>
                  <a:gd name="T53" fmla="*/ 64 h 360"/>
                  <a:gd name="T54" fmla="*/ 0 w 241"/>
                  <a:gd name="T55" fmla="*/ 47 h 360"/>
                  <a:gd name="T56" fmla="*/ 3 w 241"/>
                  <a:gd name="T57" fmla="*/ 18 h 360"/>
                  <a:gd name="T58" fmla="*/ 16 w 241"/>
                  <a:gd name="T59" fmla="*/ 9 h 36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1"/>
                  <a:gd name="T91" fmla="*/ 0 h 360"/>
                  <a:gd name="T92" fmla="*/ 241 w 241"/>
                  <a:gd name="T93" fmla="*/ 360 h 36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1" h="360">
                    <a:moveTo>
                      <a:pt x="16" y="9"/>
                    </a:moveTo>
                    <a:lnTo>
                      <a:pt x="25" y="0"/>
                    </a:lnTo>
                    <a:lnTo>
                      <a:pt x="42" y="12"/>
                    </a:lnTo>
                    <a:lnTo>
                      <a:pt x="58" y="38"/>
                    </a:lnTo>
                    <a:lnTo>
                      <a:pt x="99" y="72"/>
                    </a:lnTo>
                    <a:lnTo>
                      <a:pt x="135" y="90"/>
                    </a:lnTo>
                    <a:lnTo>
                      <a:pt x="143" y="110"/>
                    </a:lnTo>
                    <a:lnTo>
                      <a:pt x="143" y="151"/>
                    </a:lnTo>
                    <a:lnTo>
                      <a:pt x="157" y="221"/>
                    </a:lnTo>
                    <a:lnTo>
                      <a:pt x="176" y="261"/>
                    </a:lnTo>
                    <a:lnTo>
                      <a:pt x="192" y="276"/>
                    </a:lnTo>
                    <a:lnTo>
                      <a:pt x="205" y="274"/>
                    </a:lnTo>
                    <a:lnTo>
                      <a:pt x="222" y="283"/>
                    </a:lnTo>
                    <a:lnTo>
                      <a:pt x="239" y="302"/>
                    </a:lnTo>
                    <a:lnTo>
                      <a:pt x="241" y="328"/>
                    </a:lnTo>
                    <a:lnTo>
                      <a:pt x="230" y="347"/>
                    </a:lnTo>
                    <a:lnTo>
                      <a:pt x="211" y="360"/>
                    </a:lnTo>
                    <a:lnTo>
                      <a:pt x="189" y="356"/>
                    </a:lnTo>
                    <a:lnTo>
                      <a:pt x="167" y="332"/>
                    </a:lnTo>
                    <a:lnTo>
                      <a:pt x="164" y="289"/>
                    </a:lnTo>
                    <a:lnTo>
                      <a:pt x="143" y="250"/>
                    </a:lnTo>
                    <a:lnTo>
                      <a:pt x="129" y="206"/>
                    </a:lnTo>
                    <a:lnTo>
                      <a:pt x="120" y="151"/>
                    </a:lnTo>
                    <a:lnTo>
                      <a:pt x="114" y="127"/>
                    </a:lnTo>
                    <a:lnTo>
                      <a:pt x="93" y="102"/>
                    </a:lnTo>
                    <a:lnTo>
                      <a:pt x="53" y="90"/>
                    </a:lnTo>
                    <a:lnTo>
                      <a:pt x="12" y="64"/>
                    </a:lnTo>
                    <a:lnTo>
                      <a:pt x="0" y="47"/>
                    </a:lnTo>
                    <a:lnTo>
                      <a:pt x="3" y="18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00" name="Freeform 100">
                <a:extLst>
                  <a:ext uri="{FF2B5EF4-FFF2-40B4-BE49-F238E27FC236}">
                    <a16:creationId xmlns:a16="http://schemas.microsoft.com/office/drawing/2014/main" xmlns="" id="{6113BB15-98C5-49A1-94D5-CBCFCCA4D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1656"/>
                <a:ext cx="218" cy="357"/>
              </a:xfrm>
              <a:custGeom>
                <a:avLst/>
                <a:gdLst>
                  <a:gd name="T0" fmla="*/ 12 w 218"/>
                  <a:gd name="T1" fmla="*/ 12 h 357"/>
                  <a:gd name="T2" fmla="*/ 32 w 218"/>
                  <a:gd name="T3" fmla="*/ 0 h 357"/>
                  <a:gd name="T4" fmla="*/ 47 w 218"/>
                  <a:gd name="T5" fmla="*/ 6 h 357"/>
                  <a:gd name="T6" fmla="*/ 53 w 218"/>
                  <a:gd name="T7" fmla="*/ 38 h 357"/>
                  <a:gd name="T8" fmla="*/ 48 w 218"/>
                  <a:gd name="T9" fmla="*/ 72 h 357"/>
                  <a:gd name="T10" fmla="*/ 47 w 218"/>
                  <a:gd name="T11" fmla="*/ 120 h 357"/>
                  <a:gd name="T12" fmla="*/ 42 w 218"/>
                  <a:gd name="T13" fmla="*/ 169 h 357"/>
                  <a:gd name="T14" fmla="*/ 44 w 218"/>
                  <a:gd name="T15" fmla="*/ 194 h 357"/>
                  <a:gd name="T16" fmla="*/ 47 w 218"/>
                  <a:gd name="T17" fmla="*/ 219 h 357"/>
                  <a:gd name="T18" fmla="*/ 63 w 218"/>
                  <a:gd name="T19" fmla="*/ 243 h 357"/>
                  <a:gd name="T20" fmla="*/ 100 w 218"/>
                  <a:gd name="T21" fmla="*/ 268 h 357"/>
                  <a:gd name="T22" fmla="*/ 135 w 218"/>
                  <a:gd name="T23" fmla="*/ 289 h 357"/>
                  <a:gd name="T24" fmla="*/ 163 w 218"/>
                  <a:gd name="T25" fmla="*/ 310 h 357"/>
                  <a:gd name="T26" fmla="*/ 190 w 218"/>
                  <a:gd name="T27" fmla="*/ 310 h 357"/>
                  <a:gd name="T28" fmla="*/ 209 w 218"/>
                  <a:gd name="T29" fmla="*/ 320 h 357"/>
                  <a:gd name="T30" fmla="*/ 218 w 218"/>
                  <a:gd name="T31" fmla="*/ 332 h 357"/>
                  <a:gd name="T32" fmla="*/ 218 w 218"/>
                  <a:gd name="T33" fmla="*/ 345 h 357"/>
                  <a:gd name="T34" fmla="*/ 210 w 218"/>
                  <a:gd name="T35" fmla="*/ 357 h 357"/>
                  <a:gd name="T36" fmla="*/ 193 w 218"/>
                  <a:gd name="T37" fmla="*/ 348 h 357"/>
                  <a:gd name="T38" fmla="*/ 190 w 218"/>
                  <a:gd name="T39" fmla="*/ 334 h 357"/>
                  <a:gd name="T40" fmla="*/ 185 w 218"/>
                  <a:gd name="T41" fmla="*/ 328 h 357"/>
                  <a:gd name="T42" fmla="*/ 172 w 218"/>
                  <a:gd name="T43" fmla="*/ 328 h 357"/>
                  <a:gd name="T44" fmla="*/ 151 w 218"/>
                  <a:gd name="T45" fmla="*/ 342 h 357"/>
                  <a:gd name="T46" fmla="*/ 141 w 218"/>
                  <a:gd name="T47" fmla="*/ 328 h 357"/>
                  <a:gd name="T48" fmla="*/ 128 w 218"/>
                  <a:gd name="T49" fmla="*/ 311 h 357"/>
                  <a:gd name="T50" fmla="*/ 88 w 218"/>
                  <a:gd name="T51" fmla="*/ 293 h 357"/>
                  <a:gd name="T52" fmla="*/ 56 w 218"/>
                  <a:gd name="T53" fmla="*/ 265 h 357"/>
                  <a:gd name="T54" fmla="*/ 29 w 218"/>
                  <a:gd name="T55" fmla="*/ 247 h 357"/>
                  <a:gd name="T56" fmla="*/ 19 w 218"/>
                  <a:gd name="T57" fmla="*/ 228 h 357"/>
                  <a:gd name="T58" fmla="*/ 13 w 218"/>
                  <a:gd name="T59" fmla="*/ 210 h 357"/>
                  <a:gd name="T60" fmla="*/ 13 w 218"/>
                  <a:gd name="T61" fmla="*/ 179 h 357"/>
                  <a:gd name="T62" fmla="*/ 12 w 218"/>
                  <a:gd name="T63" fmla="*/ 136 h 357"/>
                  <a:gd name="T64" fmla="*/ 9 w 218"/>
                  <a:gd name="T65" fmla="*/ 89 h 357"/>
                  <a:gd name="T66" fmla="*/ 0 w 218"/>
                  <a:gd name="T67" fmla="*/ 44 h 357"/>
                  <a:gd name="T68" fmla="*/ 4 w 218"/>
                  <a:gd name="T69" fmla="*/ 23 h 357"/>
                  <a:gd name="T70" fmla="*/ 12 w 218"/>
                  <a:gd name="T71" fmla="*/ 12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8"/>
                  <a:gd name="T109" fmla="*/ 0 h 357"/>
                  <a:gd name="T110" fmla="*/ 218 w 218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8" h="357">
                    <a:moveTo>
                      <a:pt x="12" y="12"/>
                    </a:moveTo>
                    <a:lnTo>
                      <a:pt x="32" y="0"/>
                    </a:lnTo>
                    <a:lnTo>
                      <a:pt x="47" y="6"/>
                    </a:lnTo>
                    <a:lnTo>
                      <a:pt x="53" y="38"/>
                    </a:lnTo>
                    <a:lnTo>
                      <a:pt x="48" y="72"/>
                    </a:lnTo>
                    <a:lnTo>
                      <a:pt x="47" y="120"/>
                    </a:lnTo>
                    <a:lnTo>
                      <a:pt x="42" y="169"/>
                    </a:lnTo>
                    <a:lnTo>
                      <a:pt x="44" y="194"/>
                    </a:lnTo>
                    <a:lnTo>
                      <a:pt x="47" y="219"/>
                    </a:lnTo>
                    <a:lnTo>
                      <a:pt x="63" y="243"/>
                    </a:lnTo>
                    <a:lnTo>
                      <a:pt x="100" y="268"/>
                    </a:lnTo>
                    <a:lnTo>
                      <a:pt x="135" y="289"/>
                    </a:lnTo>
                    <a:lnTo>
                      <a:pt x="163" y="310"/>
                    </a:lnTo>
                    <a:lnTo>
                      <a:pt x="190" y="310"/>
                    </a:lnTo>
                    <a:lnTo>
                      <a:pt x="209" y="320"/>
                    </a:lnTo>
                    <a:lnTo>
                      <a:pt x="218" y="332"/>
                    </a:lnTo>
                    <a:lnTo>
                      <a:pt x="218" y="345"/>
                    </a:lnTo>
                    <a:lnTo>
                      <a:pt x="210" y="357"/>
                    </a:lnTo>
                    <a:lnTo>
                      <a:pt x="193" y="348"/>
                    </a:lnTo>
                    <a:lnTo>
                      <a:pt x="190" y="334"/>
                    </a:lnTo>
                    <a:lnTo>
                      <a:pt x="185" y="328"/>
                    </a:lnTo>
                    <a:lnTo>
                      <a:pt x="172" y="328"/>
                    </a:lnTo>
                    <a:lnTo>
                      <a:pt x="151" y="342"/>
                    </a:lnTo>
                    <a:lnTo>
                      <a:pt x="141" y="328"/>
                    </a:lnTo>
                    <a:lnTo>
                      <a:pt x="128" y="311"/>
                    </a:lnTo>
                    <a:lnTo>
                      <a:pt x="88" y="293"/>
                    </a:lnTo>
                    <a:lnTo>
                      <a:pt x="56" y="265"/>
                    </a:lnTo>
                    <a:lnTo>
                      <a:pt x="29" y="247"/>
                    </a:lnTo>
                    <a:lnTo>
                      <a:pt x="19" y="228"/>
                    </a:lnTo>
                    <a:lnTo>
                      <a:pt x="13" y="210"/>
                    </a:lnTo>
                    <a:lnTo>
                      <a:pt x="13" y="179"/>
                    </a:lnTo>
                    <a:lnTo>
                      <a:pt x="12" y="136"/>
                    </a:lnTo>
                    <a:lnTo>
                      <a:pt x="9" y="89"/>
                    </a:lnTo>
                    <a:lnTo>
                      <a:pt x="0" y="44"/>
                    </a:lnTo>
                    <a:lnTo>
                      <a:pt x="4" y="23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01" name="Freeform 101">
                <a:extLst>
                  <a:ext uri="{FF2B5EF4-FFF2-40B4-BE49-F238E27FC236}">
                    <a16:creationId xmlns:a16="http://schemas.microsoft.com/office/drawing/2014/main" xmlns="" id="{2C3E3D1B-4F41-4D0B-9882-3F9323CF8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" y="1849"/>
                <a:ext cx="260" cy="495"/>
              </a:xfrm>
              <a:custGeom>
                <a:avLst/>
                <a:gdLst>
                  <a:gd name="T0" fmla="*/ 11 w 260"/>
                  <a:gd name="T1" fmla="*/ 51 h 495"/>
                  <a:gd name="T2" fmla="*/ 0 w 260"/>
                  <a:gd name="T3" fmla="*/ 21 h 495"/>
                  <a:gd name="T4" fmla="*/ 18 w 260"/>
                  <a:gd name="T5" fmla="*/ 2 h 495"/>
                  <a:gd name="T6" fmla="*/ 40 w 260"/>
                  <a:gd name="T7" fmla="*/ 0 h 495"/>
                  <a:gd name="T8" fmla="*/ 55 w 260"/>
                  <a:gd name="T9" fmla="*/ 17 h 495"/>
                  <a:gd name="T10" fmla="*/ 65 w 260"/>
                  <a:gd name="T11" fmla="*/ 46 h 495"/>
                  <a:gd name="T12" fmla="*/ 84 w 260"/>
                  <a:gd name="T13" fmla="*/ 100 h 495"/>
                  <a:gd name="T14" fmla="*/ 101 w 260"/>
                  <a:gd name="T15" fmla="*/ 158 h 495"/>
                  <a:gd name="T16" fmla="*/ 111 w 260"/>
                  <a:gd name="T17" fmla="*/ 220 h 495"/>
                  <a:gd name="T18" fmla="*/ 113 w 260"/>
                  <a:gd name="T19" fmla="*/ 282 h 495"/>
                  <a:gd name="T20" fmla="*/ 117 w 260"/>
                  <a:gd name="T21" fmla="*/ 353 h 495"/>
                  <a:gd name="T22" fmla="*/ 113 w 260"/>
                  <a:gd name="T23" fmla="*/ 413 h 495"/>
                  <a:gd name="T24" fmla="*/ 115 w 260"/>
                  <a:gd name="T25" fmla="*/ 438 h 495"/>
                  <a:gd name="T26" fmla="*/ 123 w 260"/>
                  <a:gd name="T27" fmla="*/ 456 h 495"/>
                  <a:gd name="T28" fmla="*/ 135 w 260"/>
                  <a:gd name="T29" fmla="*/ 461 h 495"/>
                  <a:gd name="T30" fmla="*/ 158 w 260"/>
                  <a:gd name="T31" fmla="*/ 458 h 495"/>
                  <a:gd name="T32" fmla="*/ 192 w 260"/>
                  <a:gd name="T33" fmla="*/ 452 h 495"/>
                  <a:gd name="T34" fmla="*/ 219 w 260"/>
                  <a:gd name="T35" fmla="*/ 452 h 495"/>
                  <a:gd name="T36" fmla="*/ 240 w 260"/>
                  <a:gd name="T37" fmla="*/ 458 h 495"/>
                  <a:gd name="T38" fmla="*/ 251 w 260"/>
                  <a:gd name="T39" fmla="*/ 472 h 495"/>
                  <a:gd name="T40" fmla="*/ 260 w 260"/>
                  <a:gd name="T41" fmla="*/ 484 h 495"/>
                  <a:gd name="T42" fmla="*/ 250 w 260"/>
                  <a:gd name="T43" fmla="*/ 493 h 495"/>
                  <a:gd name="T44" fmla="*/ 231 w 260"/>
                  <a:gd name="T45" fmla="*/ 495 h 495"/>
                  <a:gd name="T46" fmla="*/ 191 w 260"/>
                  <a:gd name="T47" fmla="*/ 489 h 495"/>
                  <a:gd name="T48" fmla="*/ 151 w 260"/>
                  <a:gd name="T49" fmla="*/ 487 h 495"/>
                  <a:gd name="T50" fmla="*/ 118 w 260"/>
                  <a:gd name="T51" fmla="*/ 493 h 495"/>
                  <a:gd name="T52" fmla="*/ 104 w 260"/>
                  <a:gd name="T53" fmla="*/ 495 h 495"/>
                  <a:gd name="T54" fmla="*/ 92 w 260"/>
                  <a:gd name="T55" fmla="*/ 489 h 495"/>
                  <a:gd name="T56" fmla="*/ 80 w 260"/>
                  <a:gd name="T57" fmla="*/ 480 h 495"/>
                  <a:gd name="T58" fmla="*/ 79 w 260"/>
                  <a:gd name="T59" fmla="*/ 465 h 495"/>
                  <a:gd name="T60" fmla="*/ 77 w 260"/>
                  <a:gd name="T61" fmla="*/ 444 h 495"/>
                  <a:gd name="T62" fmla="*/ 83 w 260"/>
                  <a:gd name="T63" fmla="*/ 422 h 495"/>
                  <a:gd name="T64" fmla="*/ 86 w 260"/>
                  <a:gd name="T65" fmla="*/ 398 h 495"/>
                  <a:gd name="T66" fmla="*/ 84 w 260"/>
                  <a:gd name="T67" fmla="*/ 355 h 495"/>
                  <a:gd name="T68" fmla="*/ 74 w 260"/>
                  <a:gd name="T69" fmla="*/ 307 h 495"/>
                  <a:gd name="T70" fmla="*/ 68 w 260"/>
                  <a:gd name="T71" fmla="*/ 261 h 495"/>
                  <a:gd name="T72" fmla="*/ 62 w 260"/>
                  <a:gd name="T73" fmla="*/ 225 h 495"/>
                  <a:gd name="T74" fmla="*/ 55 w 260"/>
                  <a:gd name="T75" fmla="*/ 189 h 495"/>
                  <a:gd name="T76" fmla="*/ 37 w 260"/>
                  <a:gd name="T77" fmla="*/ 151 h 495"/>
                  <a:gd name="T78" fmla="*/ 27 w 260"/>
                  <a:gd name="T79" fmla="*/ 110 h 495"/>
                  <a:gd name="T80" fmla="*/ 18 w 260"/>
                  <a:gd name="T81" fmla="*/ 81 h 495"/>
                  <a:gd name="T82" fmla="*/ 11 w 260"/>
                  <a:gd name="T83" fmla="*/ 51 h 4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0"/>
                  <a:gd name="T127" fmla="*/ 0 h 495"/>
                  <a:gd name="T128" fmla="*/ 260 w 260"/>
                  <a:gd name="T129" fmla="*/ 495 h 49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0" h="495">
                    <a:moveTo>
                      <a:pt x="11" y="51"/>
                    </a:moveTo>
                    <a:lnTo>
                      <a:pt x="0" y="21"/>
                    </a:lnTo>
                    <a:lnTo>
                      <a:pt x="18" y="2"/>
                    </a:lnTo>
                    <a:lnTo>
                      <a:pt x="40" y="0"/>
                    </a:lnTo>
                    <a:lnTo>
                      <a:pt x="55" y="17"/>
                    </a:lnTo>
                    <a:lnTo>
                      <a:pt x="65" y="46"/>
                    </a:lnTo>
                    <a:lnTo>
                      <a:pt x="84" y="100"/>
                    </a:lnTo>
                    <a:lnTo>
                      <a:pt x="101" y="158"/>
                    </a:lnTo>
                    <a:lnTo>
                      <a:pt x="111" y="220"/>
                    </a:lnTo>
                    <a:lnTo>
                      <a:pt x="113" y="282"/>
                    </a:lnTo>
                    <a:lnTo>
                      <a:pt x="117" y="353"/>
                    </a:lnTo>
                    <a:lnTo>
                      <a:pt x="113" y="413"/>
                    </a:lnTo>
                    <a:lnTo>
                      <a:pt x="115" y="438"/>
                    </a:lnTo>
                    <a:lnTo>
                      <a:pt x="123" y="456"/>
                    </a:lnTo>
                    <a:lnTo>
                      <a:pt x="135" y="461"/>
                    </a:lnTo>
                    <a:lnTo>
                      <a:pt x="158" y="458"/>
                    </a:lnTo>
                    <a:lnTo>
                      <a:pt x="192" y="452"/>
                    </a:lnTo>
                    <a:lnTo>
                      <a:pt x="219" y="452"/>
                    </a:lnTo>
                    <a:lnTo>
                      <a:pt x="240" y="458"/>
                    </a:lnTo>
                    <a:lnTo>
                      <a:pt x="251" y="472"/>
                    </a:lnTo>
                    <a:lnTo>
                      <a:pt x="260" y="484"/>
                    </a:lnTo>
                    <a:lnTo>
                      <a:pt x="250" y="493"/>
                    </a:lnTo>
                    <a:lnTo>
                      <a:pt x="231" y="495"/>
                    </a:lnTo>
                    <a:lnTo>
                      <a:pt x="191" y="489"/>
                    </a:lnTo>
                    <a:lnTo>
                      <a:pt x="151" y="487"/>
                    </a:lnTo>
                    <a:lnTo>
                      <a:pt x="118" y="493"/>
                    </a:lnTo>
                    <a:lnTo>
                      <a:pt x="104" y="495"/>
                    </a:lnTo>
                    <a:lnTo>
                      <a:pt x="92" y="489"/>
                    </a:lnTo>
                    <a:lnTo>
                      <a:pt x="80" y="480"/>
                    </a:lnTo>
                    <a:lnTo>
                      <a:pt x="79" y="465"/>
                    </a:lnTo>
                    <a:lnTo>
                      <a:pt x="77" y="444"/>
                    </a:lnTo>
                    <a:lnTo>
                      <a:pt x="83" y="422"/>
                    </a:lnTo>
                    <a:lnTo>
                      <a:pt x="86" y="398"/>
                    </a:lnTo>
                    <a:lnTo>
                      <a:pt x="84" y="355"/>
                    </a:lnTo>
                    <a:lnTo>
                      <a:pt x="74" y="307"/>
                    </a:lnTo>
                    <a:lnTo>
                      <a:pt x="68" y="261"/>
                    </a:lnTo>
                    <a:lnTo>
                      <a:pt x="62" y="225"/>
                    </a:lnTo>
                    <a:lnTo>
                      <a:pt x="55" y="189"/>
                    </a:lnTo>
                    <a:lnTo>
                      <a:pt x="37" y="151"/>
                    </a:lnTo>
                    <a:lnTo>
                      <a:pt x="27" y="110"/>
                    </a:lnTo>
                    <a:lnTo>
                      <a:pt x="18" y="81"/>
                    </a:lnTo>
                    <a:lnTo>
                      <a:pt x="11" y="5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02" name="Freeform 102">
                <a:extLst>
                  <a:ext uri="{FF2B5EF4-FFF2-40B4-BE49-F238E27FC236}">
                    <a16:creationId xmlns:a16="http://schemas.microsoft.com/office/drawing/2014/main" xmlns="" id="{3456D40E-5F76-44FF-9043-2C5BFF6FA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" y="1823"/>
                <a:ext cx="191" cy="489"/>
              </a:xfrm>
              <a:custGeom>
                <a:avLst/>
                <a:gdLst>
                  <a:gd name="T0" fmla="*/ 5 w 191"/>
                  <a:gd name="T1" fmla="*/ 76 h 489"/>
                  <a:gd name="T2" fmla="*/ 0 w 191"/>
                  <a:gd name="T3" fmla="*/ 20 h 489"/>
                  <a:gd name="T4" fmla="*/ 21 w 191"/>
                  <a:gd name="T5" fmla="*/ 2 h 489"/>
                  <a:gd name="T6" fmla="*/ 58 w 191"/>
                  <a:gd name="T7" fmla="*/ 0 h 489"/>
                  <a:gd name="T8" fmla="*/ 69 w 191"/>
                  <a:gd name="T9" fmla="*/ 43 h 489"/>
                  <a:gd name="T10" fmla="*/ 72 w 191"/>
                  <a:gd name="T11" fmla="*/ 110 h 489"/>
                  <a:gd name="T12" fmla="*/ 66 w 191"/>
                  <a:gd name="T13" fmla="*/ 173 h 489"/>
                  <a:gd name="T14" fmla="*/ 62 w 191"/>
                  <a:gd name="T15" fmla="*/ 228 h 489"/>
                  <a:gd name="T16" fmla="*/ 53 w 191"/>
                  <a:gd name="T17" fmla="*/ 294 h 489"/>
                  <a:gd name="T18" fmla="*/ 43 w 191"/>
                  <a:gd name="T19" fmla="*/ 368 h 489"/>
                  <a:gd name="T20" fmla="*/ 49 w 191"/>
                  <a:gd name="T21" fmla="*/ 419 h 489"/>
                  <a:gd name="T22" fmla="*/ 58 w 191"/>
                  <a:gd name="T23" fmla="*/ 452 h 489"/>
                  <a:gd name="T24" fmla="*/ 72 w 191"/>
                  <a:gd name="T25" fmla="*/ 455 h 489"/>
                  <a:gd name="T26" fmla="*/ 93 w 191"/>
                  <a:gd name="T27" fmla="*/ 440 h 489"/>
                  <a:gd name="T28" fmla="*/ 116 w 191"/>
                  <a:gd name="T29" fmla="*/ 426 h 489"/>
                  <a:gd name="T30" fmla="*/ 143 w 191"/>
                  <a:gd name="T31" fmla="*/ 408 h 489"/>
                  <a:gd name="T32" fmla="*/ 172 w 191"/>
                  <a:gd name="T33" fmla="*/ 405 h 489"/>
                  <a:gd name="T34" fmla="*/ 188 w 191"/>
                  <a:gd name="T35" fmla="*/ 419 h 489"/>
                  <a:gd name="T36" fmla="*/ 191 w 191"/>
                  <a:gd name="T37" fmla="*/ 429 h 489"/>
                  <a:gd name="T38" fmla="*/ 168 w 191"/>
                  <a:gd name="T39" fmla="*/ 440 h 489"/>
                  <a:gd name="T40" fmla="*/ 124 w 191"/>
                  <a:gd name="T41" fmla="*/ 449 h 489"/>
                  <a:gd name="T42" fmla="*/ 90 w 191"/>
                  <a:gd name="T43" fmla="*/ 469 h 489"/>
                  <a:gd name="T44" fmla="*/ 55 w 191"/>
                  <a:gd name="T45" fmla="*/ 486 h 489"/>
                  <a:gd name="T46" fmla="*/ 25 w 191"/>
                  <a:gd name="T47" fmla="*/ 489 h 489"/>
                  <a:gd name="T48" fmla="*/ 8 w 191"/>
                  <a:gd name="T49" fmla="*/ 486 h 489"/>
                  <a:gd name="T50" fmla="*/ 6 w 191"/>
                  <a:gd name="T51" fmla="*/ 480 h 489"/>
                  <a:gd name="T52" fmla="*/ 5 w 191"/>
                  <a:gd name="T53" fmla="*/ 463 h 489"/>
                  <a:gd name="T54" fmla="*/ 13 w 191"/>
                  <a:gd name="T55" fmla="*/ 443 h 489"/>
                  <a:gd name="T56" fmla="*/ 16 w 191"/>
                  <a:gd name="T57" fmla="*/ 414 h 489"/>
                  <a:gd name="T58" fmla="*/ 18 w 191"/>
                  <a:gd name="T59" fmla="*/ 374 h 489"/>
                  <a:gd name="T60" fmla="*/ 18 w 191"/>
                  <a:gd name="T61" fmla="*/ 321 h 489"/>
                  <a:gd name="T62" fmla="*/ 15 w 191"/>
                  <a:gd name="T63" fmla="*/ 269 h 489"/>
                  <a:gd name="T64" fmla="*/ 13 w 191"/>
                  <a:gd name="T65" fmla="*/ 217 h 489"/>
                  <a:gd name="T66" fmla="*/ 11 w 191"/>
                  <a:gd name="T67" fmla="*/ 182 h 489"/>
                  <a:gd name="T68" fmla="*/ 8 w 191"/>
                  <a:gd name="T69" fmla="*/ 125 h 489"/>
                  <a:gd name="T70" fmla="*/ 5 w 191"/>
                  <a:gd name="T71" fmla="*/ 76 h 4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1"/>
                  <a:gd name="T109" fmla="*/ 0 h 489"/>
                  <a:gd name="T110" fmla="*/ 191 w 191"/>
                  <a:gd name="T111" fmla="*/ 489 h 4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1" h="489">
                    <a:moveTo>
                      <a:pt x="5" y="76"/>
                    </a:moveTo>
                    <a:lnTo>
                      <a:pt x="0" y="20"/>
                    </a:lnTo>
                    <a:lnTo>
                      <a:pt x="21" y="2"/>
                    </a:lnTo>
                    <a:lnTo>
                      <a:pt x="58" y="0"/>
                    </a:lnTo>
                    <a:lnTo>
                      <a:pt x="69" y="43"/>
                    </a:lnTo>
                    <a:lnTo>
                      <a:pt x="72" y="110"/>
                    </a:lnTo>
                    <a:lnTo>
                      <a:pt x="66" y="173"/>
                    </a:lnTo>
                    <a:lnTo>
                      <a:pt x="62" y="228"/>
                    </a:lnTo>
                    <a:lnTo>
                      <a:pt x="53" y="294"/>
                    </a:lnTo>
                    <a:lnTo>
                      <a:pt x="43" y="368"/>
                    </a:lnTo>
                    <a:lnTo>
                      <a:pt x="49" y="419"/>
                    </a:lnTo>
                    <a:lnTo>
                      <a:pt x="58" y="452"/>
                    </a:lnTo>
                    <a:lnTo>
                      <a:pt x="72" y="455"/>
                    </a:lnTo>
                    <a:lnTo>
                      <a:pt x="93" y="440"/>
                    </a:lnTo>
                    <a:lnTo>
                      <a:pt x="116" y="426"/>
                    </a:lnTo>
                    <a:lnTo>
                      <a:pt x="143" y="408"/>
                    </a:lnTo>
                    <a:lnTo>
                      <a:pt x="172" y="405"/>
                    </a:lnTo>
                    <a:lnTo>
                      <a:pt x="188" y="419"/>
                    </a:lnTo>
                    <a:lnTo>
                      <a:pt x="191" y="429"/>
                    </a:lnTo>
                    <a:lnTo>
                      <a:pt x="168" y="440"/>
                    </a:lnTo>
                    <a:lnTo>
                      <a:pt x="124" y="449"/>
                    </a:lnTo>
                    <a:lnTo>
                      <a:pt x="90" y="469"/>
                    </a:lnTo>
                    <a:lnTo>
                      <a:pt x="55" y="486"/>
                    </a:lnTo>
                    <a:lnTo>
                      <a:pt x="25" y="489"/>
                    </a:lnTo>
                    <a:lnTo>
                      <a:pt x="8" y="486"/>
                    </a:lnTo>
                    <a:lnTo>
                      <a:pt x="6" y="480"/>
                    </a:lnTo>
                    <a:lnTo>
                      <a:pt x="5" y="463"/>
                    </a:lnTo>
                    <a:lnTo>
                      <a:pt x="13" y="443"/>
                    </a:lnTo>
                    <a:lnTo>
                      <a:pt x="16" y="414"/>
                    </a:lnTo>
                    <a:lnTo>
                      <a:pt x="18" y="374"/>
                    </a:lnTo>
                    <a:lnTo>
                      <a:pt x="18" y="321"/>
                    </a:lnTo>
                    <a:lnTo>
                      <a:pt x="15" y="269"/>
                    </a:lnTo>
                    <a:lnTo>
                      <a:pt x="13" y="217"/>
                    </a:lnTo>
                    <a:lnTo>
                      <a:pt x="11" y="182"/>
                    </a:lnTo>
                    <a:lnTo>
                      <a:pt x="8" y="125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2293" name="Rectangle 103">
            <a:extLst>
              <a:ext uri="{FF2B5EF4-FFF2-40B4-BE49-F238E27FC236}">
                <a16:creationId xmlns:a16="http://schemas.microsoft.com/office/drawing/2014/main" xmlns="" id="{4378388D-2CBB-4A38-BAE5-73569E6D3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dirty="0"/>
              <a:t>Developing Your Research Program</a:t>
            </a:r>
          </a:p>
        </p:txBody>
      </p:sp>
    </p:spTree>
    <p:extLst>
      <p:ext uri="{BB962C8B-B14F-4D97-AF65-F5344CB8AC3E}">
        <p14:creationId xmlns:p14="http://schemas.microsoft.com/office/powerpoint/2010/main" val="295458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9AB52C5-55AB-4E7F-A3CF-62711CD74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612D4723-0DC2-4434-932F-02F403903B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937551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pick questions carefully</a:t>
            </a:r>
          </a:p>
        </p:txBody>
      </p:sp>
    </p:spTree>
    <p:extLst>
      <p:ext uri="{BB962C8B-B14F-4D97-AF65-F5344CB8AC3E}">
        <p14:creationId xmlns:p14="http://schemas.microsoft.com/office/powerpoint/2010/main" val="256124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DAD13B30-4B95-4C8D-B70E-CB7C0FBFE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7296EBA8-2136-4928-9540-D7B1442BA7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946429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pick questions carefully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make them very interesting</a:t>
            </a:r>
          </a:p>
          <a:p>
            <a:pPr lvl="2" eaLnBrk="1" hangingPunct="1"/>
            <a:r>
              <a:rPr lang="en-US" altLang="en-US" sz="2000" dirty="0"/>
              <a:t>to you</a:t>
            </a:r>
          </a:p>
          <a:p>
            <a:pPr lvl="2" eaLnBrk="1" hangingPunct="1"/>
            <a:r>
              <a:rPr lang="en-US" altLang="en-US" sz="2000" dirty="0"/>
              <a:t>to the field</a:t>
            </a:r>
          </a:p>
          <a:p>
            <a:pPr lvl="2" eaLnBrk="1" hangingPunct="1"/>
            <a:r>
              <a:rPr lang="en-US" altLang="en-US" sz="2000" dirty="0"/>
              <a:t>to the community</a:t>
            </a:r>
          </a:p>
          <a:p>
            <a:pPr lvl="2" eaLnBrk="1" hangingPunct="1"/>
            <a:r>
              <a:rPr lang="en-US" altLang="en-US" sz="2000" dirty="0"/>
              <a:t>to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3010521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E8B9DBD-1363-4295-BC13-2BD579EF8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2D582C84-9D51-4806-8E6E-4286B09544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902041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pick questions carefully 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make them very interesting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have more than one project</a:t>
            </a:r>
          </a:p>
        </p:txBody>
      </p:sp>
    </p:spTree>
    <p:extLst>
      <p:ext uri="{BB962C8B-B14F-4D97-AF65-F5344CB8AC3E}">
        <p14:creationId xmlns:p14="http://schemas.microsoft.com/office/powerpoint/2010/main" val="1890255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C1372360-7E35-44BB-8389-A1C5210F6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40C167BB-BE69-4B84-A736-656D4A45D3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907219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pick questions carefully 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make them very interesting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have more than one project</a:t>
            </a:r>
          </a:p>
          <a:p>
            <a:pPr lvl="2"/>
            <a:r>
              <a:rPr lang="en-US" altLang="en-US" sz="2000" dirty="0"/>
              <a:t>be realistic</a:t>
            </a:r>
          </a:p>
          <a:p>
            <a:pPr lvl="2"/>
            <a:r>
              <a:rPr lang="en-US" altLang="en-US" sz="2000" dirty="0"/>
              <a:t>availability of funds</a:t>
            </a:r>
          </a:p>
          <a:p>
            <a:pPr lvl="2"/>
            <a:r>
              <a:rPr lang="en-US" altLang="en-US" sz="2000" dirty="0" smtClean="0"/>
              <a:t>for </a:t>
            </a:r>
            <a:r>
              <a:rPr lang="en-US" altLang="en-US" sz="2000" dirty="0"/>
              <a:t>promotion</a:t>
            </a:r>
          </a:p>
          <a:p>
            <a:pPr lvl="2"/>
            <a:r>
              <a:rPr lang="en-US" altLang="en-US" sz="2000" dirty="0"/>
              <a:t>for grant renewal</a:t>
            </a:r>
          </a:p>
        </p:txBody>
      </p:sp>
    </p:spTree>
    <p:extLst>
      <p:ext uri="{BB962C8B-B14F-4D97-AF65-F5344CB8AC3E}">
        <p14:creationId xmlns:p14="http://schemas.microsoft.com/office/powerpoint/2010/main" val="2664445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EE4CB85C-9634-444A-A5C3-7263738FA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F8E96003-C9D0-49EA-A98E-5D5039D96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946429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pick questions carefully </a:t>
            </a:r>
          </a:p>
          <a:p>
            <a:pPr eaLnBrk="1" hangingPunct="1"/>
            <a:r>
              <a:rPr lang="en-US" altLang="en-US" sz="2800" dirty="0"/>
              <a:t>get money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ru-RU" sz="2400" dirty="0"/>
              <a:t>take an entrepreneurial approach to your research program.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5388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A3B1044F-77D2-41CB-9D2E-FAC822FC3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DFFA837F-424A-45F1-A23F-3528A357D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pick questions carefully </a:t>
            </a:r>
          </a:p>
          <a:p>
            <a:pPr eaLnBrk="1" hangingPunct="1"/>
            <a:r>
              <a:rPr lang="en-US" altLang="en-US" sz="2800" dirty="0"/>
              <a:t>get money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ru-RU" sz="2400" dirty="0"/>
              <a:t>take an entrepreneurial approach to your research program.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determine your needs</a:t>
            </a:r>
          </a:p>
          <a:p>
            <a:pPr lvl="2" eaLnBrk="1" hangingPunct="1"/>
            <a:r>
              <a:rPr lang="en-US" altLang="en-US" sz="2000" dirty="0"/>
              <a:t>Equipment and supplies</a:t>
            </a:r>
          </a:p>
          <a:p>
            <a:pPr lvl="2" eaLnBrk="1" hangingPunct="1"/>
            <a:r>
              <a:rPr lang="en-US" altLang="en-US" sz="2000" dirty="0"/>
              <a:t>Staff</a:t>
            </a:r>
          </a:p>
          <a:p>
            <a:pPr lvl="2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07776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0607C4-A16D-4011-B4BF-26606C58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6FE8F3-77E2-4BFE-B1D4-F7D7E883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Attracting graduate students in science:  scientific and educational projects</a:t>
            </a:r>
          </a:p>
          <a:p>
            <a:r>
              <a:rPr lang="en-US" sz="3200" dirty="0"/>
              <a:t>Competitive research funding</a:t>
            </a:r>
          </a:p>
          <a:p>
            <a:r>
              <a:rPr lang="en-US" sz="3200" dirty="0" smtClean="0"/>
              <a:t>Requirements </a:t>
            </a:r>
            <a:r>
              <a:rPr lang="en-US" sz="3200" dirty="0"/>
              <a:t>for writing a thesis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26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00240F35-2E88-4627-9DAC-746EB71B9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E022ECAA-5F1F-4F67-B24C-1B1BCD1375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902041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pick questions carefully </a:t>
            </a:r>
          </a:p>
          <a:p>
            <a:pPr eaLnBrk="1" hangingPunct="1"/>
            <a:r>
              <a:rPr lang="en-US" altLang="en-US" sz="2800" dirty="0"/>
              <a:t>get money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determine your needs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start small if necessary</a:t>
            </a:r>
          </a:p>
          <a:p>
            <a:pPr lvl="2" eaLnBrk="1" hangingPunct="1"/>
            <a:r>
              <a:rPr lang="en-US" altLang="en-US" sz="2000" dirty="0"/>
              <a:t>institutional grants</a:t>
            </a:r>
          </a:p>
          <a:p>
            <a:pPr lvl="2" eaLnBrk="1" hangingPunct="1"/>
            <a:r>
              <a:rPr lang="en-US" altLang="en-US" sz="2000" dirty="0"/>
              <a:t>federal agencies</a:t>
            </a:r>
          </a:p>
          <a:p>
            <a:pPr lvl="2" eaLnBrk="1" hangingPunct="1"/>
            <a:r>
              <a:rPr lang="en-US" altLang="en-US" sz="2000" dirty="0"/>
              <a:t>private foundations</a:t>
            </a:r>
          </a:p>
          <a:p>
            <a:pPr lvl="2" eaLnBrk="1" hangingPunct="1"/>
            <a:r>
              <a:rPr lang="en-US" altLang="en-US" sz="2000" dirty="0"/>
              <a:t>companies</a:t>
            </a:r>
          </a:p>
        </p:txBody>
      </p:sp>
    </p:spTree>
    <p:extLst>
      <p:ext uri="{BB962C8B-B14F-4D97-AF65-F5344CB8AC3E}">
        <p14:creationId xmlns:p14="http://schemas.microsoft.com/office/powerpoint/2010/main" val="2742332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7597F9BD-B475-439D-9108-5E608C372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0F95EAE1-D128-4DC0-B9BB-229D29AFC8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910919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pick questions carefully </a:t>
            </a:r>
          </a:p>
          <a:p>
            <a:pPr eaLnBrk="1" hangingPunct="1"/>
            <a:r>
              <a:rPr lang="en-US" altLang="en-US" sz="2800" dirty="0"/>
              <a:t>get money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determine your needs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start small if necessary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don’t stop until have more than you need</a:t>
            </a:r>
          </a:p>
        </p:txBody>
      </p:sp>
    </p:spTree>
    <p:extLst>
      <p:ext uri="{BB962C8B-B14F-4D97-AF65-F5344CB8AC3E}">
        <p14:creationId xmlns:p14="http://schemas.microsoft.com/office/powerpoint/2010/main" val="31497576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46B00AC5-D500-498B-8CF8-6DB9E11AD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CC321638-1478-4043-8F55-3F204ACAC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867486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pick questions carefully 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get money</a:t>
            </a:r>
          </a:p>
          <a:p>
            <a:pPr eaLnBrk="1" hangingPunct="1"/>
            <a:r>
              <a:rPr lang="en-US" altLang="en-US" sz="2800" dirty="0"/>
              <a:t>get help</a:t>
            </a:r>
          </a:p>
          <a:p>
            <a:pPr lvl="1" eaLnBrk="1" hangingPunct="1"/>
            <a:r>
              <a:rPr lang="en-US" altLang="en-US" sz="2400" dirty="0"/>
              <a:t>Colleagues</a:t>
            </a:r>
          </a:p>
          <a:p>
            <a:pPr lvl="1" eaLnBrk="1" hangingPunct="1"/>
            <a:r>
              <a:rPr lang="en-US" altLang="en-US" sz="2400" dirty="0"/>
              <a:t>Students</a:t>
            </a:r>
          </a:p>
          <a:p>
            <a:pPr lvl="1" eaLnBrk="1" hangingPunct="1"/>
            <a:r>
              <a:rPr lang="en-US" altLang="en-US" sz="2400" dirty="0"/>
              <a:t>Staff</a:t>
            </a:r>
          </a:p>
          <a:p>
            <a:pPr lvl="1" eaLnBrk="1" hangingPunct="1"/>
            <a:r>
              <a:rPr lang="en-US" altLang="en-US" sz="2400" dirty="0"/>
              <a:t>Develop an Infrastructure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960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3BB289B5-18EF-4169-B7B1-528E9928B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4C0F853A-E6B8-4B1D-AE5C-B547BE6119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6775" y="1928673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pick questions carefully 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get money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get help</a:t>
            </a:r>
          </a:p>
          <a:p>
            <a:pPr eaLnBrk="1" hangingPunct="1"/>
            <a:r>
              <a:rPr lang="en-US" altLang="en-US" sz="2800" dirty="0"/>
              <a:t>work very hard</a:t>
            </a:r>
          </a:p>
        </p:txBody>
      </p:sp>
    </p:spTree>
    <p:extLst>
      <p:ext uri="{BB962C8B-B14F-4D97-AF65-F5344CB8AC3E}">
        <p14:creationId xmlns:p14="http://schemas.microsoft.com/office/powerpoint/2010/main" val="4262226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3EC14EA4-489F-4AC7-AAD0-470F84C75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2D8548A6-6C26-41D8-B6EE-1078CB3A25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pick questions carefully 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get money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get help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work very hard</a:t>
            </a:r>
          </a:p>
          <a:p>
            <a:pPr eaLnBrk="1" hangingPunct="1"/>
            <a:r>
              <a:rPr lang="en-US" altLang="en-US" sz="2800" dirty="0"/>
              <a:t>report your findings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ru-RU" sz="2400" dirty="0"/>
              <a:t>to establish credibility, publish not in niche journals but top journals.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presentations </a:t>
            </a:r>
          </a:p>
        </p:txBody>
      </p:sp>
    </p:spTree>
    <p:extLst>
      <p:ext uri="{BB962C8B-B14F-4D97-AF65-F5344CB8AC3E}">
        <p14:creationId xmlns:p14="http://schemas.microsoft.com/office/powerpoint/2010/main" val="3534472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324D9110-33C3-436F-BA04-6C086DBF5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/>
              <a:t>Developing Your Research Program</a:t>
            </a:r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CAFFBDD4-B06C-47FA-9931-1FB9A37E59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pick questions carefully 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get money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get help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work very hard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report your findings</a:t>
            </a:r>
          </a:p>
          <a:p>
            <a:pPr eaLnBrk="1" hangingPunct="1"/>
            <a:r>
              <a:rPr lang="en-US" altLang="en-US" sz="2800" dirty="0"/>
              <a:t>document your accomplishments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Don’t be afraid to “Toot Your Own Horn” </a:t>
            </a:r>
          </a:p>
          <a:p>
            <a:pPr lvl="1" eaLnBrk="1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28094386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C28F4868-8D90-4284-8EFF-681DECDD2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ru-RU" dirty="0"/>
              <a:t>Connect with Senior Faculty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929A9704-B7B2-44F3-894A-9578F5E593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5903" y="1768876"/>
            <a:ext cx="9476509" cy="486710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ru-RU" sz="2400" dirty="0"/>
              <a:t>Build a network of people who know you and your work.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2400" dirty="0"/>
              <a:t>Approach at conferences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2400" dirty="0"/>
              <a:t>Do it over time as part of a “way of life”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2400" dirty="0"/>
              <a:t>You won’t even notice it happening but after a few years you will have a web of contacts at all levels and all over</a:t>
            </a:r>
            <a:r>
              <a:rPr lang="ru-RU" altLang="ru-RU" sz="2400" dirty="0"/>
              <a:t> </a:t>
            </a:r>
            <a:r>
              <a:rPr lang="en-US" altLang="ru-RU" sz="2400" dirty="0" smtClean="0"/>
              <a:t>Kazakhstan, Europe, US </a:t>
            </a:r>
            <a:r>
              <a:rPr lang="en-US" altLang="ru-RU" sz="2400" dirty="0"/>
              <a:t>and elsewhere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2400" dirty="0">
                <a:cs typeface="Arial" panose="020B0604020202020204" pitchFamily="34" charset="0"/>
              </a:rPr>
              <a:t>Talk to other faculty members to establish potential for collaborative research. </a:t>
            </a:r>
          </a:p>
        </p:txBody>
      </p:sp>
    </p:spTree>
    <p:extLst>
      <p:ext uri="{BB962C8B-B14F-4D97-AF65-F5344CB8AC3E}">
        <p14:creationId xmlns:p14="http://schemas.microsoft.com/office/powerpoint/2010/main" val="11684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50541250-D03D-400E-A4DC-9E40490A0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21564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ru-RU"/>
              <a:t>Final Tips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B3B84928-E2E0-4448-A08E-0A1160CF2D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3040" y="1981940"/>
            <a:ext cx="8827135" cy="4495800"/>
          </a:xfrm>
        </p:spPr>
        <p:txBody>
          <a:bodyPr/>
          <a:lstStyle/>
          <a:p>
            <a:pPr marL="495300" indent="-495300">
              <a:lnSpc>
                <a:spcPct val="90000"/>
              </a:lnSpc>
              <a:buFontTx/>
              <a:buAutoNum type="arabicPeriod"/>
            </a:pPr>
            <a:r>
              <a:rPr lang="en-US" altLang="ru-RU" sz="2400" dirty="0"/>
              <a:t>Limit classroom preparation to a maximum of two hours per hour of lecture. </a:t>
            </a:r>
          </a:p>
          <a:p>
            <a:pPr marL="495300" indent="-495300">
              <a:lnSpc>
                <a:spcPct val="90000"/>
              </a:lnSpc>
              <a:buFontTx/>
              <a:buAutoNum type="arabicPeriod"/>
            </a:pPr>
            <a:r>
              <a:rPr lang="en-US" altLang="ru-RU" sz="2400" dirty="0" smtClean="0"/>
              <a:t>Spend </a:t>
            </a:r>
            <a:r>
              <a:rPr lang="en-US" altLang="ru-RU" sz="2400" dirty="0"/>
              <a:t>30-60 minutes </a:t>
            </a:r>
            <a:r>
              <a:rPr lang="en-US" altLang="ru-RU" sz="4400" b="1" dirty="0">
                <a:solidFill>
                  <a:srgbClr val="CC0000"/>
                </a:solidFill>
              </a:rPr>
              <a:t>A DAY </a:t>
            </a:r>
            <a:r>
              <a:rPr lang="en-US" altLang="ru-RU" sz="2400" dirty="0"/>
              <a:t>on scholarly writing</a:t>
            </a:r>
            <a:r>
              <a:rPr lang="en-US" altLang="ru-RU" dirty="0"/>
              <a:t>.</a:t>
            </a:r>
          </a:p>
          <a:p>
            <a:pPr marL="495300" indent="-495300">
              <a:lnSpc>
                <a:spcPct val="90000"/>
              </a:lnSpc>
              <a:buFontTx/>
              <a:buAutoNum type="arabicPeriod"/>
            </a:pPr>
            <a:endParaRPr lang="en-US" altLang="ru-RU" dirty="0"/>
          </a:p>
          <a:p>
            <a:pPr marL="495300" indent="-495300">
              <a:lnSpc>
                <a:spcPct val="90000"/>
              </a:lnSpc>
              <a:buFontTx/>
              <a:buAutoNum type="arabicPeriod"/>
            </a:pPr>
            <a:r>
              <a:rPr lang="en-US" altLang="ru-RU" sz="2400" dirty="0"/>
              <a:t>Spend at least 2 hours a week on discussions with colleagues focused on teaching and research. </a:t>
            </a:r>
          </a:p>
          <a:p>
            <a:pPr marL="495300" indent="-495300">
              <a:lnSpc>
                <a:spcPct val="90000"/>
              </a:lnSpc>
              <a:buFontTx/>
              <a:buAutoNum type="arabicPeriod"/>
            </a:pPr>
            <a:endParaRPr lang="en-US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522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AA396C31-F063-46D0-A8DC-B4C59487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ru-RU"/>
              <a:t>Final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BBC813-7A0F-4038-867E-F0BBF129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394" y="1973803"/>
            <a:ext cx="9129932" cy="52238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en-US" sz="2400" dirty="0"/>
              <a:t>Keep daily records of work time expenditure. Recording helps new faculty self-monitor how well they are meeting Commitments 1–3.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  <a:defRPr/>
            </a:pPr>
            <a:endParaRPr lang="en-US" sz="2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en-US" sz="2400" dirty="0"/>
              <a:t>Integrate research interests into lectures. </a:t>
            </a:r>
          </a:p>
          <a:p>
            <a:pPr marL="1090612" lvl="2" indent="-495300">
              <a:lnSpc>
                <a:spcPct val="90000"/>
              </a:lnSpc>
              <a:defRPr/>
            </a:pPr>
            <a:r>
              <a:rPr lang="en-US" sz="2800" dirty="0"/>
              <a:t>Doing so leads to greater enthusiasm for teaching as well as recruitment of students as research assistants.</a:t>
            </a:r>
          </a:p>
          <a:p>
            <a:pPr marL="1090612" lvl="2" indent="-495300">
              <a:lnSpc>
                <a:spcPct val="90000"/>
              </a:lnSpc>
              <a:defRPr/>
            </a:pPr>
            <a:endParaRPr lang="en-US" sz="3200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en-US" sz="2400" dirty="0"/>
              <a:t>Enjoy what you do, otherwise don’t do it!!!!!</a:t>
            </a:r>
          </a:p>
        </p:txBody>
      </p:sp>
    </p:spTree>
    <p:extLst>
      <p:ext uri="{BB962C8B-B14F-4D97-AF65-F5344CB8AC3E}">
        <p14:creationId xmlns:p14="http://schemas.microsoft.com/office/powerpoint/2010/main" val="997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63F838-52D3-431F-9827-0D86340D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99" y="754559"/>
            <a:ext cx="10833126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Design –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Tips for Data Collection Procedures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D2C7DA-8C98-47AA-BA19-BC0300ED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85" y="2450417"/>
            <a:ext cx="3604554" cy="36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BC7886-328A-4347-A963-AB4FBDAD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science project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F00410-924B-4D9C-BA83-F1D0E910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8936"/>
            <a:ext cx="9791113" cy="5009064"/>
          </a:xfrm>
        </p:spPr>
        <p:txBody>
          <a:bodyPr>
            <a:noAutofit/>
          </a:bodyPr>
          <a:lstStyle/>
          <a:p>
            <a:r>
              <a:rPr lang="en-US" sz="2800" dirty="0" smtClean="0"/>
              <a:t>is </a:t>
            </a:r>
            <a:r>
              <a:rPr lang="en-US" sz="2800" dirty="0"/>
              <a:t>an educational activity for students involving experiments or construction of </a:t>
            </a:r>
            <a:r>
              <a:rPr lang="en-US" sz="2800" dirty="0" smtClean="0"/>
              <a:t>models </a:t>
            </a:r>
            <a:r>
              <a:rPr lang="en-US" sz="2800" dirty="0"/>
              <a:t>in one of the science disciplines. </a:t>
            </a:r>
          </a:p>
          <a:p>
            <a:r>
              <a:rPr lang="en-US" sz="2800" dirty="0"/>
              <a:t>Students may present their science project at a science fair, so they may also call it a science fair project. </a:t>
            </a:r>
          </a:p>
          <a:p>
            <a:r>
              <a:rPr lang="en-US" sz="2800" dirty="0"/>
              <a:t>Science projects are done by students worldwide.</a:t>
            </a:r>
            <a:endParaRPr lang="ru-RU" sz="2800" dirty="0"/>
          </a:p>
          <a:p>
            <a:r>
              <a:rPr lang="en-US" sz="2800" dirty="0"/>
              <a:t>Science projects may be classified into four main types. </a:t>
            </a:r>
          </a:p>
        </p:txBody>
      </p:sp>
    </p:spTree>
    <p:extLst>
      <p:ext uri="{BB962C8B-B14F-4D97-AF65-F5344CB8AC3E}">
        <p14:creationId xmlns:p14="http://schemas.microsoft.com/office/powerpoint/2010/main" val="28087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BA1F4-F4DC-4971-965B-63AD8C21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751" y="196263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In piecing together a research design, data collection procedure is one important consideration.</a:t>
            </a:r>
            <a:endParaRPr lang="kk-KZ" sz="2800" dirty="0"/>
          </a:p>
          <a:p>
            <a:r>
              <a:rPr lang="en-US" sz="2800" dirty="0" smtClean="0"/>
              <a:t>Data </a:t>
            </a:r>
            <a:r>
              <a:rPr lang="en-US" sz="2800" dirty="0"/>
              <a:t>collection procedures answer the who, when, and how of research proposal or research project. </a:t>
            </a:r>
            <a:endParaRPr lang="kk-KZ" sz="2800" dirty="0"/>
          </a:p>
        </p:txBody>
      </p:sp>
    </p:spTree>
    <p:extLst>
      <p:ext uri="{BB962C8B-B14F-4D97-AF65-F5344CB8AC3E}">
        <p14:creationId xmlns:p14="http://schemas.microsoft.com/office/powerpoint/2010/main" val="9216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9A903-A68C-4938-BC2B-5DE88F16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589434"/>
            <a:ext cx="9404723" cy="1038457"/>
          </a:xfrm>
        </p:spPr>
        <p:txBody>
          <a:bodyPr>
            <a:normAutofit fontScale="90000"/>
          </a:bodyPr>
          <a:lstStyle/>
          <a:p>
            <a:r>
              <a:rPr lang="en-US" dirty="0"/>
              <a:t>Four Steps to Data Collection Research Design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D0220B-7AB0-420E-A9DA-A6FAA418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4394"/>
            <a:ext cx="8946541" cy="4811151"/>
          </a:xfrm>
        </p:spPr>
        <p:txBody>
          <a:bodyPr>
            <a:normAutofit/>
          </a:bodyPr>
          <a:lstStyle/>
          <a:p>
            <a:r>
              <a:rPr lang="en-US" sz="2400" dirty="0"/>
              <a:t>According to </a:t>
            </a:r>
            <a:r>
              <a:rPr lang="en-US" sz="2400" dirty="0" smtClean="0"/>
              <a:t>literature, </a:t>
            </a:r>
            <a:r>
              <a:rPr lang="en-US" sz="2400" dirty="0"/>
              <a:t>four steps related to the data collection process include</a:t>
            </a:r>
          </a:p>
          <a:p>
            <a:r>
              <a:rPr lang="en-US" sz="2400" dirty="0"/>
              <a:t> (a) the determination of the purpose of the research;</a:t>
            </a:r>
          </a:p>
          <a:p>
            <a:r>
              <a:rPr lang="en-US" sz="2400" dirty="0"/>
              <a:t> (b) the format e.g. quantitative survey or qualitative interviews; </a:t>
            </a:r>
          </a:p>
          <a:p>
            <a:r>
              <a:rPr lang="en-US" sz="2400" dirty="0"/>
              <a:t>(c) the sample - i.e. who should be included in the study, and the sample size – i.e. how many should be included; and </a:t>
            </a:r>
          </a:p>
          <a:p>
            <a:r>
              <a:rPr lang="en-US" sz="2400" dirty="0"/>
              <a:t>(d) whether the survey should be cross-sectional – i.e. the data collected at one point in time, or longitudinal, wherein data is collected over time as in quantitative studies.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7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364ABC-D1B5-466B-98FF-BCCCDCB0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Qualitative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2DE155-ABBF-48F1-9A6E-11D81F7B2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quantitative research design uses a survey questionnaire to poll participants about a certain subject. A qualitative study involves careful observation and or interviews of members of the group under study. Unless the study uses a pre-test post-test design, most quantitative studies are taken at one place and time whereas qualitative studies seem to take place over an extended period of time. It is difficult to gain a sense of a particular society or phenomena through observation at one place and time.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91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06CBA1-835C-40A3-8191-6F898513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Cross-sectional or Longitudinal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59FDA9-3405-44D9-B18F-BA393ABF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collecting data in a quantitative study, the researcher must determine if he will collect pass out and collect the data surveys at one place and time or over an extended period of time. A data collected at one place and time is called cross-sectional whereas data collected over an extended period of time is labeled longitudinal.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40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37F37-B107-475B-90DB-E9CA0429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98554" cy="1400530"/>
          </a:xfrm>
        </p:spPr>
        <p:txBody>
          <a:bodyPr>
            <a:normAutofit/>
          </a:bodyPr>
          <a:lstStyle/>
          <a:p>
            <a:r>
              <a:rPr lang="en-US" dirty="0"/>
              <a:t>More Guidelines for Quantitative Studies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7F7B2A-0DCC-4CF5-A16D-711CF321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841353" cy="4758567"/>
          </a:xfrm>
        </p:spPr>
        <p:txBody>
          <a:bodyPr>
            <a:normAutofit/>
          </a:bodyPr>
          <a:lstStyle/>
          <a:p>
            <a:r>
              <a:rPr lang="en-US" sz="2400" dirty="0"/>
              <a:t>Another consideration for data collection in quantitative study is distribution method. This point refers to how the researcher will distribute and collect the survey questionnaires.</a:t>
            </a:r>
            <a:endParaRPr lang="ru-RU" sz="2400" dirty="0"/>
          </a:p>
          <a:p>
            <a:r>
              <a:rPr lang="en-US" sz="2400" dirty="0" smtClean="0"/>
              <a:t>One </a:t>
            </a:r>
            <a:r>
              <a:rPr lang="en-US" sz="2400" dirty="0"/>
              <a:t>method is personal distribution by which the researcher hands or sends a copy of the survey directly to the target participants. </a:t>
            </a:r>
            <a:endParaRPr lang="ru-RU" sz="2400" dirty="0"/>
          </a:p>
          <a:p>
            <a:r>
              <a:rPr lang="en-US" sz="2400" dirty="0"/>
              <a:t>A second technique is to place the survey online through SurveyMonkey or some other service and allow people to randomly access the questionnaire according to convenience and interest level.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60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81BCE-306A-4B99-B97A-DEC0B585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General Guidelines for Qualitative Studies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5C4FA3-5589-49B7-BB6F-211FF1FE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8" y="2021745"/>
            <a:ext cx="9917723" cy="4446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It is also </a:t>
            </a:r>
            <a:r>
              <a:rPr lang="en-US" sz="2600" dirty="0"/>
              <a:t>pointed out that in qualitative studies other data collection procedures would include </a:t>
            </a:r>
            <a:endParaRPr lang="ru-RU" sz="2600" dirty="0"/>
          </a:p>
          <a:p>
            <a:r>
              <a:rPr lang="en-US" sz="2600" dirty="0"/>
              <a:t>(a) purposefully selecting participants and sites for interviews and observations;</a:t>
            </a:r>
            <a:endParaRPr lang="ru-RU" sz="2600" dirty="0"/>
          </a:p>
          <a:p>
            <a:r>
              <a:rPr lang="en-US" sz="2600" dirty="0" smtClean="0"/>
              <a:t>(</a:t>
            </a:r>
            <a:r>
              <a:rPr lang="en-US" sz="2600" dirty="0"/>
              <a:t>b) how best to record qualitative observations i.e. take field notes;</a:t>
            </a:r>
            <a:endParaRPr lang="ru-RU" sz="2600" dirty="0"/>
          </a:p>
          <a:p>
            <a:r>
              <a:rPr lang="en-US" sz="2600" dirty="0" smtClean="0"/>
              <a:t>(</a:t>
            </a:r>
            <a:r>
              <a:rPr lang="en-US" sz="2600" dirty="0"/>
              <a:t>c) how to conduct interviews i.e. how many interviewees at one time, what kind of questions to ask them; </a:t>
            </a:r>
            <a:endParaRPr lang="ru-RU" sz="2600" dirty="0"/>
          </a:p>
          <a:p>
            <a:r>
              <a:rPr lang="en-US" sz="2600" dirty="0"/>
              <a:t>(d) what if any documents should be collected and how best to analyze them; and </a:t>
            </a:r>
            <a:endParaRPr lang="ru-RU" sz="2600" dirty="0"/>
          </a:p>
          <a:p>
            <a:r>
              <a:rPr lang="en-US" sz="2600" dirty="0"/>
              <a:t>(e) whether to audio and visual material.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086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EA453-1882-4960-93C1-37027BC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4236"/>
            <a:ext cx="10058400" cy="978824"/>
          </a:xfrm>
        </p:spPr>
        <p:txBody>
          <a:bodyPr>
            <a:normAutofit/>
          </a:bodyPr>
          <a:lstStyle/>
          <a:p>
            <a:r>
              <a:rPr lang="en-US" dirty="0"/>
              <a:t>How to Deal with Collected </a:t>
            </a:r>
            <a:r>
              <a:rPr lang="en-US" dirty="0" smtClean="0"/>
              <a:t>Data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028549-D84D-472A-A6C7-55C5ECC46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Another consideration when setting up a research design is how one will analyze the data after collecting it.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31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72F6C-3527-4EEF-87DE-888C715D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041323-2E86-4BF4-8BF6-C47B4E06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830" y="1979548"/>
            <a:ext cx="8946541" cy="4757224"/>
          </a:xfrm>
        </p:spPr>
        <p:txBody>
          <a:bodyPr/>
          <a:lstStyle/>
          <a:p>
            <a:r>
              <a:rPr lang="en-US" dirty="0"/>
              <a:t>https://files.eric.ed.gov/fulltext/ED575743.pdf</a:t>
            </a:r>
            <a:endParaRPr lang="ru-RU" dirty="0"/>
          </a:p>
          <a:p>
            <a:r>
              <a:rPr lang="en-US" dirty="0"/>
              <a:t>Creswell, J. W. (2009). Research Design. Thousand Oaks, CA : Sage Publications, Inc.</a:t>
            </a:r>
          </a:p>
          <a:p>
            <a:r>
              <a:rPr lang="en-US" dirty="0" err="1"/>
              <a:t>Kerlinger</a:t>
            </a:r>
            <a:r>
              <a:rPr lang="en-US" dirty="0"/>
              <a:t>, F. N., &amp; Lee, H. B. (2000). Foundations of Behavioral Research, 4e. Belmont, CA : Cengage Learning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5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29E142-A68B-4211-AC4E-822F1466D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8" y="196630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Thank you </a:t>
            </a:r>
            <a:r>
              <a:rPr lang="en-US" sz="4800"/>
              <a:t>for </a:t>
            </a:r>
            <a:r>
              <a:rPr lang="en-US" sz="4800" smtClean="0"/>
              <a:t>attentions</a:t>
            </a:r>
            <a:r>
              <a:rPr lang="en-US" sz="4800" dirty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681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F40C2-227F-4B29-BECE-77BAF9B9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290"/>
            <a:ext cx="10515600" cy="886900"/>
          </a:xfrm>
        </p:spPr>
        <p:txBody>
          <a:bodyPr/>
          <a:lstStyle/>
          <a:p>
            <a:r>
              <a:rPr lang="en-US" dirty="0"/>
              <a:t>Classification of Science projects (1)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C54B7E-EB9D-4DC8-AC22-4B7860546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739"/>
            <a:ext cx="11016175" cy="557080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/>
              <a:t>Experimental projects</a:t>
            </a:r>
            <a:r>
              <a:rPr lang="en-US" sz="2800" dirty="0"/>
              <a:t>, also known as investigatory projects, start with a question (AKA a hypothesis), use the </a:t>
            </a:r>
            <a:r>
              <a:rPr lang="en-US" sz="2800" dirty="0" smtClean="0"/>
              <a:t>scientific method</a:t>
            </a:r>
            <a:r>
              <a:rPr lang="en-US" sz="2800" dirty="0"/>
              <a:t> to complete the research, and end with a report detailing the results and conclusions and an abstract. </a:t>
            </a:r>
          </a:p>
          <a:p>
            <a:pPr>
              <a:lnSpc>
                <a:spcPct val="114000"/>
              </a:lnSpc>
            </a:pPr>
            <a:r>
              <a:rPr lang="en-US" sz="2800" b="1" dirty="0"/>
              <a:t>Engineering  projects</a:t>
            </a:r>
            <a:r>
              <a:rPr lang="en-US" sz="2800" dirty="0"/>
              <a:t>, also known as technology projects, start with a design of a machine or mechanical structure with the purpose of improving strength or performance. Researchers implement all their design ideas in a model they construct. The model will be tested to evaluate the design.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4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E3190-31FE-4D21-99ED-6DE6A7A3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82" y="96689"/>
            <a:ext cx="10058400" cy="1450757"/>
          </a:xfrm>
        </p:spPr>
        <p:txBody>
          <a:bodyPr/>
          <a:lstStyle/>
          <a:p>
            <a:r>
              <a:rPr lang="en-US" dirty="0"/>
              <a:t>Classification of Science projects </a:t>
            </a:r>
            <a:r>
              <a:rPr lang="en-US" dirty="0" smtClean="0"/>
              <a:t>(2)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098294-155A-455B-B23A-0B8D0096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482" y="1769389"/>
            <a:ext cx="10221749" cy="470095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4000"/>
              </a:lnSpc>
            </a:pPr>
            <a:r>
              <a:rPr lang="en-US" sz="3000" b="1" dirty="0"/>
              <a:t>Display projects </a:t>
            </a:r>
            <a:r>
              <a:rPr lang="en-US" sz="3000" dirty="0"/>
              <a:t> involve a creative assembly of a </a:t>
            </a:r>
            <a:r>
              <a:rPr lang="en-US" sz="3000" dirty="0" smtClean="0"/>
              <a:t>display board</a:t>
            </a:r>
            <a:r>
              <a:rPr lang="en-US" sz="3000" dirty="0"/>
              <a:t> and construction of a model to show a visual representation of a larger fact. Making a model of the </a:t>
            </a:r>
            <a:r>
              <a:rPr lang="en-US" sz="3000" dirty="0" smtClean="0"/>
              <a:t>solar system, </a:t>
            </a:r>
            <a:r>
              <a:rPr lang="en-US" sz="3000" dirty="0"/>
              <a:t>a house, or of a simple </a:t>
            </a:r>
            <a:r>
              <a:rPr lang="en-US" sz="3000" dirty="0" smtClean="0"/>
              <a:t>electric circuit</a:t>
            </a:r>
            <a:r>
              <a:rPr lang="en-US" sz="3000" dirty="0"/>
              <a:t> are considered display projects. Display boards are used to enhance the presentation. </a:t>
            </a:r>
            <a:endParaRPr lang="ru-RU" sz="3000" dirty="0"/>
          </a:p>
          <a:p>
            <a:pPr algn="just">
              <a:lnSpc>
                <a:spcPct val="114000"/>
              </a:lnSpc>
            </a:pPr>
            <a:r>
              <a:rPr lang="en-US" sz="3000" b="1" dirty="0"/>
              <a:t>Theoretical projects </a:t>
            </a:r>
            <a:r>
              <a:rPr lang="en-US" sz="3000" dirty="0"/>
              <a:t>may involve the same format as experimental or engineering projects. However, for several possible reasons, such as lack of feasibility due to costs, the actual experiment is not performed.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663A56-A881-40DE-BA09-500333B944F2}"/>
              </a:ext>
            </a:extLst>
          </p:cNvPr>
          <p:cNvPicPr/>
          <p:nvPr/>
        </p:nvPicPr>
        <p:blipFill rotWithShape="1">
          <a:blip r:embed="rId2"/>
          <a:srcRect l="23410" t="38784" r="50294" b="18440"/>
          <a:stretch/>
        </p:blipFill>
        <p:spPr bwMode="auto">
          <a:xfrm>
            <a:off x="2533650" y="285750"/>
            <a:ext cx="7467600" cy="6305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1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AF9DB-EF7A-4E87-99F6-AF31106A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775"/>
            <a:ext cx="10515600" cy="886265"/>
          </a:xfrm>
        </p:spPr>
        <p:txBody>
          <a:bodyPr>
            <a:normAutofit/>
          </a:bodyPr>
          <a:lstStyle/>
          <a:p>
            <a:r>
              <a:rPr lang="en-US" dirty="0"/>
              <a:t>What Is a Science Fair Project?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A826B5-C191-4A3E-871B-DE70FA73B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405"/>
            <a:ext cx="10762957" cy="4979963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A science fair project is an investigation that is designed to solve a problem or answer a question. It is a 'science' fair project because you use a procedure called the scientific method to answer the question.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'</a:t>
            </a:r>
            <a:r>
              <a:rPr lang="en-US" sz="3200" b="1" dirty="0"/>
              <a:t>fair</a:t>
            </a:r>
            <a:r>
              <a:rPr lang="en-US" sz="3200" dirty="0"/>
              <a:t>' </a:t>
            </a:r>
            <a:r>
              <a:rPr lang="en-US" sz="3200" dirty="0" smtClean="0"/>
              <a:t>part takes place when everyone who has done a project gathers together to showcase their work. Usually a student takes a poster to </a:t>
            </a:r>
            <a:r>
              <a:rPr lang="en-US" sz="3200" dirty="0"/>
              <a:t>a science fair to explain the project. For some science </a:t>
            </a:r>
            <a:r>
              <a:rPr lang="en-US" sz="3200" dirty="0" smtClean="0"/>
              <a:t>fairs </a:t>
            </a:r>
            <a:r>
              <a:rPr lang="en-US" sz="3200" dirty="0"/>
              <a:t>the actual project accompanies the poster. Projects and presentations are evaluated and grades or awards may be given.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283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58A60-5469-470A-8730-B3F54636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210382"/>
            <a:ext cx="9819250" cy="774358"/>
          </a:xfrm>
        </p:spPr>
        <p:txBody>
          <a:bodyPr>
            <a:normAutofit/>
          </a:bodyPr>
          <a:lstStyle/>
          <a:p>
            <a:r>
              <a:rPr lang="en-US" b="1" dirty="0"/>
              <a:t>How to Organize Your Science Fair Poster</a:t>
            </a:r>
            <a:endParaRPr lang="ru-RU" dirty="0"/>
          </a:p>
        </p:txBody>
      </p:sp>
      <p:pic>
        <p:nvPicPr>
          <p:cNvPr id="1026" name="Picture 2" descr="Science Fair Project Poster Image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4" y="984739"/>
            <a:ext cx="8704340" cy="58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169E2C-032A-42F4-A1C7-01C0CF02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93" y="452718"/>
            <a:ext cx="9404723" cy="1066593"/>
          </a:xfrm>
        </p:spPr>
        <p:txBody>
          <a:bodyPr>
            <a:normAutofit/>
          </a:bodyPr>
          <a:lstStyle/>
          <a:p>
            <a:r>
              <a:rPr lang="en-US" dirty="0"/>
              <a:t>What is Educational </a:t>
            </a:r>
            <a:r>
              <a:rPr lang="en-US" dirty="0" smtClean="0"/>
              <a:t>Project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F14496-907B-41FB-99AC-6971DFC2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19311"/>
            <a:ext cx="8048585" cy="4195481"/>
          </a:xfrm>
        </p:spPr>
        <p:txBody>
          <a:bodyPr/>
          <a:lstStyle/>
          <a:p>
            <a:endParaRPr lang="en-US" dirty="0"/>
          </a:p>
          <a:p>
            <a:pPr algn="just"/>
            <a:r>
              <a:rPr lang="en-US" sz="3200" dirty="0"/>
              <a:t>A </a:t>
            </a:r>
            <a:r>
              <a:rPr lang="en-US" sz="3200" b="1" dirty="0"/>
              <a:t>project</a:t>
            </a:r>
            <a:r>
              <a:rPr lang="en-US" sz="3200" dirty="0"/>
              <a:t> in education is a collaborative process, frequently involving different teacher and </a:t>
            </a:r>
            <a:r>
              <a:rPr lang="en-US" sz="3200" b="1" dirty="0"/>
              <a:t>educational</a:t>
            </a:r>
            <a:r>
              <a:rPr lang="en-US" sz="3200" dirty="0"/>
              <a:t> staff, that is carefully planned to achieve a particular aim of learning.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3238</TotalTime>
  <Words>1746</Words>
  <Application>Microsoft Office PowerPoint</Application>
  <PresentationFormat>Широкоэкранный</PresentationFormat>
  <Paragraphs>220</Paragraphs>
  <Slides>38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 2</vt:lpstr>
      <vt:lpstr>HDOfficeLightV0</vt:lpstr>
      <vt:lpstr>Ретро</vt:lpstr>
      <vt:lpstr>Organization and planning of scientific research Lecture #3  Attracting graduate students in science:   scientific and educational projects</vt:lpstr>
      <vt:lpstr>Plan</vt:lpstr>
      <vt:lpstr>A science project </vt:lpstr>
      <vt:lpstr>Classification of Science projects (1)</vt:lpstr>
      <vt:lpstr>Classification of Science projects (2)</vt:lpstr>
      <vt:lpstr>Презентация PowerPoint</vt:lpstr>
      <vt:lpstr>What Is a Science Fair Project?</vt:lpstr>
      <vt:lpstr>How to Organize Your Science Fair Poster</vt:lpstr>
      <vt:lpstr>What is Educational Project</vt:lpstr>
      <vt:lpstr>Developing Your research plan/Program</vt:lpstr>
      <vt:lpstr>Before the Plan</vt:lpstr>
      <vt:lpstr>The Plan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Developing Your Research Program</vt:lpstr>
      <vt:lpstr>Connect with Senior Faculty</vt:lpstr>
      <vt:lpstr>Final Tips </vt:lpstr>
      <vt:lpstr>Final Tips </vt:lpstr>
      <vt:lpstr>Research Design –  Tips for Data Collection Procedures </vt:lpstr>
      <vt:lpstr>Презентация PowerPoint</vt:lpstr>
      <vt:lpstr>Four Steps to Data Collection Research Design</vt:lpstr>
      <vt:lpstr>Quantitative Qualitative  </vt:lpstr>
      <vt:lpstr>Cross-sectional or Longitudinal</vt:lpstr>
      <vt:lpstr>More Guidelines for Quantitative Studies </vt:lpstr>
      <vt:lpstr>More General Guidelines for Qualitative Studies</vt:lpstr>
      <vt:lpstr>How to Deal with Collected Data</vt:lpstr>
      <vt:lpstr>References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Бектемесов Аманжол</dc:creator>
  <cp:lastModifiedBy>Жоламан</cp:lastModifiedBy>
  <cp:revision>28</cp:revision>
  <dcterms:created xsi:type="dcterms:W3CDTF">2018-09-27T17:30:17Z</dcterms:created>
  <dcterms:modified xsi:type="dcterms:W3CDTF">2025-11-11T04:49:54Z</dcterms:modified>
</cp:coreProperties>
</file>